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78" r:id="rId4"/>
    <p:sldId id="263" r:id="rId5"/>
    <p:sldId id="261" r:id="rId6"/>
    <p:sldId id="267" r:id="rId7"/>
    <p:sldId id="260" r:id="rId8"/>
    <p:sldId id="262" r:id="rId9"/>
    <p:sldId id="258" r:id="rId10"/>
    <p:sldId id="269" r:id="rId11"/>
    <p:sldId id="264" r:id="rId12"/>
    <p:sldId id="274" r:id="rId13"/>
    <p:sldId id="273" r:id="rId14"/>
    <p:sldId id="277" r:id="rId15"/>
    <p:sldId id="271" r:id="rId16"/>
    <p:sldId id="275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0" autoAdjust="0"/>
    <p:restoredTop sz="94660"/>
  </p:normalViewPr>
  <p:slideViewPr>
    <p:cSldViewPr>
      <p:cViewPr varScale="1">
        <p:scale>
          <a:sx n="70" d="100"/>
          <a:sy n="70" d="100"/>
        </p:scale>
        <p:origin x="13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артинки по запросу шаблоны для презентаций по истори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95536" y="2204864"/>
            <a:ext cx="7848872" cy="1656184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«Спортивная  игротека»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304255"/>
          </a:xfrm>
        </p:spPr>
        <p:txBody>
          <a:bodyPr/>
          <a:lstStyle/>
          <a:p>
            <a:r>
              <a:rPr lang="ru-RU" dirty="0" smtClean="0"/>
              <a:t>Дидактическая игра</a:t>
            </a:r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67544" y="355677"/>
            <a:ext cx="81369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казенное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дошкольное   образовательное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учреждении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 сад  комбинированного   вида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№10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491880" y="4635538"/>
            <a:ext cx="48965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Подготовила: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инструктор по физической культуре Фокина О.В.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Картинки по запросу шаблоны для презентаций по истори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260649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«Снаряди спортсмена - одень фигуристку».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Картинки по запросу коньки картинки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132856"/>
            <a:ext cx="1872208" cy="1872208"/>
          </a:xfrm>
          <a:prstGeom prst="rect">
            <a:avLst/>
          </a:prstGeom>
          <a:noFill/>
        </p:spPr>
      </p:pic>
      <p:pic>
        <p:nvPicPr>
          <p:cNvPr id="10246" name="Picture 6" descr="Картинки по запросу спортивный инвентарь картинки для дет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340768"/>
            <a:ext cx="2143125" cy="2143125"/>
          </a:xfrm>
          <a:prstGeom prst="rect">
            <a:avLst/>
          </a:prstGeom>
          <a:noFill/>
        </p:spPr>
      </p:pic>
      <p:pic>
        <p:nvPicPr>
          <p:cNvPr id="10248" name="Picture 8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221088"/>
            <a:ext cx="2038350" cy="2247901"/>
          </a:xfrm>
          <a:prstGeom prst="rect">
            <a:avLst/>
          </a:prstGeom>
          <a:noFill/>
        </p:spPr>
      </p:pic>
      <p:pic>
        <p:nvPicPr>
          <p:cNvPr id="10250" name="Picture 10" descr="Картинки по запросу спортивный инвентарь картинки для дете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293096"/>
            <a:ext cx="2143125" cy="2143125"/>
          </a:xfrm>
          <a:prstGeom prst="rect">
            <a:avLst/>
          </a:prstGeom>
          <a:noFill/>
        </p:spPr>
      </p:pic>
      <p:pic>
        <p:nvPicPr>
          <p:cNvPr id="14" name="Рисунок 13" descr="Картинки по запросу фигурное катание дети костюмы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717032"/>
            <a:ext cx="17811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Картинки по запросу вырезная девочка картинки для детей"/>
          <p:cNvPicPr/>
          <p:nvPr/>
        </p:nvPicPr>
        <p:blipFill>
          <a:blip r:embed="rId8" cstate="print"/>
          <a:srcRect l="18595" r="21074" b="9621"/>
          <a:stretch>
            <a:fillRect/>
          </a:stretch>
        </p:blipFill>
        <p:spPr bwMode="auto">
          <a:xfrm>
            <a:off x="3635896" y="836712"/>
            <a:ext cx="1390650" cy="295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Картинки по запросу шаблоны для презентаций по истори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41588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9218" name="Picture 2" descr="Картинки по запросу спортивный инвентарь хоккеист картинки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24744"/>
            <a:ext cx="1872208" cy="1470266"/>
          </a:xfrm>
          <a:prstGeom prst="rect">
            <a:avLst/>
          </a:prstGeom>
          <a:noFill/>
        </p:spPr>
      </p:pic>
      <p:pic>
        <p:nvPicPr>
          <p:cNvPr id="9224" name="Picture 8" descr="http://kidsport.narod.ru/h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509120"/>
            <a:ext cx="1728192" cy="1660860"/>
          </a:xfrm>
          <a:prstGeom prst="rect">
            <a:avLst/>
          </a:prstGeom>
          <a:noFill/>
        </p:spPr>
      </p:pic>
      <p:pic>
        <p:nvPicPr>
          <p:cNvPr id="9226" name="Picture 10" descr="http://dsports.ru/h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3" y="1196752"/>
            <a:ext cx="1872209" cy="1440159"/>
          </a:xfrm>
          <a:prstGeom prst="rect">
            <a:avLst/>
          </a:prstGeom>
          <a:noFill/>
        </p:spPr>
      </p:pic>
      <p:pic>
        <p:nvPicPr>
          <p:cNvPr id="9228" name="Picture 12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2708920"/>
            <a:ext cx="1944216" cy="1728192"/>
          </a:xfrm>
          <a:prstGeom prst="rect">
            <a:avLst/>
          </a:prstGeom>
          <a:noFill/>
        </p:spPr>
      </p:pic>
      <p:pic>
        <p:nvPicPr>
          <p:cNvPr id="10" name="Рисунок 9" descr="Картинки по запросу спортивный инвентарь  лыжи картинки для детей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2780928"/>
            <a:ext cx="187220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14" descr="Похожее изображени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4437112"/>
            <a:ext cx="1892182" cy="1728192"/>
          </a:xfrm>
          <a:prstGeom prst="rect">
            <a:avLst/>
          </a:prstGeom>
          <a:noFill/>
        </p:spPr>
      </p:pic>
      <p:pic>
        <p:nvPicPr>
          <p:cNvPr id="12" name="Рисунок 11" descr="Картинки по запросу спортивный инвентарь  лыжи картинки для детей"/>
          <p:cNvPicPr/>
          <p:nvPr/>
        </p:nvPicPr>
        <p:blipFill>
          <a:blip r:embed="rId9" cstate="print"/>
          <a:srcRect l="5490" t="16863" r="7843" b="24706"/>
          <a:stretch>
            <a:fillRect/>
          </a:stretch>
        </p:blipFill>
        <p:spPr bwMode="auto">
          <a:xfrm>
            <a:off x="683568" y="4509120"/>
            <a:ext cx="194421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79512" y="404665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Подбери инвентарь хоккеисту.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Бумажные куклы мальчик и одежду векторные иллюстрации — стоковый вектор #87329694"/>
          <p:cNvPicPr/>
          <p:nvPr/>
        </p:nvPicPr>
        <p:blipFill>
          <a:blip r:embed="rId10" cstate="print"/>
          <a:srcRect t="12222" r="58667" b="7111"/>
          <a:stretch>
            <a:fillRect/>
          </a:stretch>
        </p:blipFill>
        <p:spPr bwMode="auto">
          <a:xfrm>
            <a:off x="3707904" y="1268760"/>
            <a:ext cx="158417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016" y="4509120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Картинки по запросу шаблоны для презентаций по истори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rhivurokov.ru/videouroki/html/2015/02/23/98704775/98704775_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052736"/>
            <a:ext cx="648072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11761" y="332656"/>
            <a:ext cx="489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Кроссворд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Картинки по запросу шаблоны для презентаций по истории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904656"/>
          </a:xfrm>
        </p:spPr>
        <p:txBody>
          <a:bodyPr>
            <a:normAutofit fontScale="325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0" dirty="0" smtClean="0">
                <a:latin typeface="Times New Roman" pitchFamily="18" charset="0"/>
                <a:cs typeface="Times New Roman" pitchFamily="18" charset="0"/>
              </a:rPr>
              <a:t>.                        </a:t>
            </a:r>
            <a:r>
              <a:rPr lang="ru-RU" sz="1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виды спорта.</a:t>
            </a:r>
            <a:endParaRPr lang="ru-RU" sz="10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Кроссворд 1.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По горизонтали: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7. Вид 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зимнего спорта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8. Спортивная игра с мячом.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10. Игра с мячом на воде.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11. На них съезжают с гор зимой.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12. Обувь фигуриста.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По вертикали: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1. Вид спорта, в котором используют ракетку и волан.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2. Спортивная обувь.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3. Сражение на ринге.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4. Игра с мячом на поле.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5. Предмет, нужный для игры в хоккей.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6. Вид спорта, необходимый при защите.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9. Подобие коньков для езды по асфальту.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Ответы.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По горизонтали: 7. Лыжи. 8. 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Баскетбол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 10. Поло. 11. Санки. 12. Коньки.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По вертикали: 1. Бадминтон. 2. Кеды. 3. Бокс. 4. Футбол. 5. Шайба. 6. Борьба. 9. Ролики.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шаблоны для презентаций по истори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Картинки по запросу спортивные раскраски для дете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424847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спортивные раскраски для дете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052736"/>
            <a:ext cx="388843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899592" y="172185"/>
            <a:ext cx="82444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Раскрась картинки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6" descr="Картинки по запросу шаблоны для презентаций по истории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Картинки по запросу спортивные раскраски для детей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14300"/>
            <a:ext cx="53340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6" descr="Картинки по запросу шаблоны для презентаций по истории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122" name="Picture 2" descr="Картинки по запросу спортивные раскраски для детей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4664"/>
            <a:ext cx="7642870" cy="5733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6" descr="Картинки по запросу шаблоны для презентаций по истории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Картинки по запросу спортивные раскраски для детей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29297"/>
            <a:ext cx="6696744" cy="6296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14" descr="Картинки по запросу шаблоны для презентаций по истории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52128"/>
          </a:xfrm>
        </p:spPr>
        <p:txBody>
          <a:bodyPr/>
          <a:lstStyle/>
          <a:p>
            <a:r>
              <a:rPr lang="ru-RU" dirty="0" smtClean="0"/>
              <a:t>Назови вид спорта.</a:t>
            </a:r>
            <a:endParaRPr lang="ru-RU" dirty="0"/>
          </a:p>
        </p:txBody>
      </p:sp>
      <p:pic>
        <p:nvPicPr>
          <p:cNvPr id="8" name="Содержимое 7" descr="Картинки по запросу летние виды спорта  детские картинки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инки по запросу летние виды спорта картинк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4868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артинки по запросу летние виды спорта  детские картинк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548680"/>
            <a:ext cx="25241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артинки по запросу летние виды спорта  детские картинки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005064"/>
            <a:ext cx="25241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Похожее изображение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005064"/>
            <a:ext cx="260108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Картинки по запросу летний вид спорта картинки для детей"/>
          <p:cNvPicPr/>
          <p:nvPr/>
        </p:nvPicPr>
        <p:blipFill>
          <a:blip r:embed="rId8" cstate="print"/>
          <a:srcRect b="17708"/>
          <a:stretch>
            <a:fillRect/>
          </a:stretch>
        </p:blipFill>
        <p:spPr bwMode="auto">
          <a:xfrm>
            <a:off x="6084168" y="3933056"/>
            <a:ext cx="273630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14" descr="Картинки по запросу шаблоны для презентаций по истории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Рисунок 5" descr="Картинки по запросу ВЕЛОСПОРТ пиктограмм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по запросу КОННЫЙ СПОРТ пиктограмм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76672"/>
            <a:ext cx="2520280" cy="2736304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Картинки по запросу БОКС пиктограмм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933056"/>
            <a:ext cx="208823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инки по запросу БОКС пиктограмма"/>
          <p:cNvPicPr/>
          <p:nvPr/>
        </p:nvPicPr>
        <p:blipFill>
          <a:blip r:embed="rId6" cstate="print"/>
          <a:srcRect b="9757"/>
          <a:stretch>
            <a:fillRect/>
          </a:stretch>
        </p:blipFill>
        <p:spPr bwMode="auto">
          <a:xfrm>
            <a:off x="323528" y="3861048"/>
            <a:ext cx="266429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Картинки по запросу пиктограмма вид спорта кёрлинг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861048"/>
            <a:ext cx="2592288" cy="2047050"/>
          </a:xfrm>
          <a:prstGeom prst="rect">
            <a:avLst/>
          </a:prstGeom>
          <a:noFill/>
        </p:spPr>
      </p:pic>
      <p:pic>
        <p:nvPicPr>
          <p:cNvPr id="16388" name="Picture 4" descr="Картинки по запросу картинки вид спорта теннис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476672"/>
            <a:ext cx="2088232" cy="2598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Содержимое 15" descr="Картинки по запросу шаблоны для презентаций по истори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 зимний вид спорта.</a:t>
            </a:r>
            <a:endParaRPr lang="ru-RU" dirty="0"/>
          </a:p>
        </p:txBody>
      </p:sp>
      <p:pic>
        <p:nvPicPr>
          <p:cNvPr id="8" name="Рисунок 7" descr="Картинки по запросу летние виды спорта  детские картинк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412776"/>
            <a:ext cx="288032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Похожее изображени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12776"/>
            <a:ext cx="2745105" cy="227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Похожее изображение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340768"/>
            <a:ext cx="252908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Картинки по запросу картинки на тему зимний вид спорта биатлон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933056"/>
            <a:ext cx="280831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Картинки по запросу картинки на тему зимний вид спорта лыжи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3933056"/>
            <a:ext cx="252028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Картинки по запросу картинки на тему зимний вид  спорт бобслей"/>
          <p:cNvPicPr/>
          <p:nvPr/>
        </p:nvPicPr>
        <p:blipFill>
          <a:blip r:embed="rId8" cstate="print"/>
          <a:srcRect l="19097" b="-64"/>
          <a:stretch>
            <a:fillRect/>
          </a:stretch>
        </p:blipFill>
        <p:spPr bwMode="auto">
          <a:xfrm>
            <a:off x="3347864" y="3933056"/>
            <a:ext cx="2880320" cy="221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артинки по запросу шаблоны для презентаций по истори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 загадки</a:t>
            </a:r>
            <a:endParaRPr lang="ru-RU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3568" y="1267487"/>
            <a:ext cx="3384376" cy="1629919"/>
          </a:xfrm>
          <a:prstGeom prst="rect">
            <a:avLst/>
          </a:prstGeom>
          <a:solidFill>
            <a:srgbClr val="F5F0DD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53939" tIns="44436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Болеть мне некогда, друзья, В футбол, хоккей играю я.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И очень я собою горд,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Что дарит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мне здоровье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…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499992" y="1257933"/>
            <a:ext cx="3528392" cy="1753030"/>
          </a:xfrm>
          <a:prstGeom prst="rect">
            <a:avLst/>
          </a:prstGeom>
          <a:solidFill>
            <a:srgbClr val="F5F0DD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53939" tIns="44436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этом спорте игроки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Все ловки и высоки.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Любят в мяч они играть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 в кольцо его кидать.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Мячик звонко бьет об пол, Значит, это...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11560" y="3829327"/>
            <a:ext cx="3528392" cy="1476031"/>
          </a:xfrm>
          <a:prstGeom prst="rect">
            <a:avLst/>
          </a:prstGeom>
          <a:solidFill>
            <a:srgbClr val="F5F0DD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53939" tIns="44436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Лента, мяч, бревно и брусья, Кольца с ними рядом. Перечислить не берусь я Множество снарядов. Красоту и пластику Дарит нам...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644008" y="3908844"/>
            <a:ext cx="3312368" cy="1753030"/>
          </a:xfrm>
          <a:prstGeom prst="rect">
            <a:avLst/>
          </a:prstGeom>
          <a:solidFill>
            <a:srgbClr val="F5F0DD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53939" tIns="44436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Мы не только летом рады Встретиться с олимпиадой. Можем видеть лишь зимой Слалом, биатлон, бобслей,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площадке ледяной - Увлекательный...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артинки по запросу шаблоны для презентаций по истори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Он на огромную чашу похож.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Болельщик туда по билету лишь вхож.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Болеть на нём круто! «Спартак» — чемпион!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Как улей гудит и гудит …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292080" y="4149080"/>
            <a:ext cx="3456384" cy="270892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знак не продают,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торжественно вручают.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спортивные успехи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 лишь лучших награждают… медаль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Grp="1" noChangeArrowheads="1"/>
          </p:cNvSpPr>
          <p:nvPr>
            <p:ph idx="4294967295"/>
          </p:nvPr>
        </p:nvSpPr>
        <p:spPr bwMode="auto">
          <a:xfrm>
            <a:off x="2411760" y="491997"/>
            <a:ext cx="48245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 отгадку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Картинки по запросу спортивная медаль картинки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978061"/>
            <a:ext cx="2160240" cy="2666963"/>
          </a:xfrm>
          <a:prstGeom prst="rect">
            <a:avLst/>
          </a:prstGeom>
          <a:noFill/>
        </p:spPr>
      </p:pic>
      <p:pic>
        <p:nvPicPr>
          <p:cNvPr id="9" name="Рисунок 8" descr="Картинки по запросу спортивный стадион картинки для дете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789040"/>
            <a:ext cx="35283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Картинки по запросу шаблоны для презентаций по истори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60648"/>
            <a:ext cx="88204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Для какого вида спорта предназначены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мячи.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Картинки по запросу мяч для гольфа картинки для детей"/>
          <p:cNvPicPr/>
          <p:nvPr/>
        </p:nvPicPr>
        <p:blipFill>
          <a:blip r:embed="rId3" cstate="print"/>
          <a:srcRect t="14689" r="30790" b="-42823"/>
          <a:stretch>
            <a:fillRect/>
          </a:stretch>
        </p:blipFill>
        <p:spPr bwMode="auto">
          <a:xfrm>
            <a:off x="755576" y="1772816"/>
            <a:ext cx="216024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Картинки по запросу мяч для футбола картинки для дет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124744"/>
            <a:ext cx="2592288" cy="2566366"/>
          </a:xfrm>
          <a:prstGeom prst="rect">
            <a:avLst/>
          </a:prstGeom>
          <a:noFill/>
        </p:spPr>
      </p:pic>
      <p:pic>
        <p:nvPicPr>
          <p:cNvPr id="11270" name="Picture 6" descr="Картинки по запросу мяч для баскетбола картинки для дете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365104"/>
            <a:ext cx="2276155" cy="2304256"/>
          </a:xfrm>
          <a:prstGeom prst="rect">
            <a:avLst/>
          </a:prstGeom>
          <a:noFill/>
        </p:spPr>
      </p:pic>
      <p:sp>
        <p:nvSpPr>
          <p:cNvPr id="11272" name="AutoShape 8" descr="Картинки по запросу мяч для тенниса картинки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Похожее изображение"/>
          <p:cNvPicPr/>
          <p:nvPr/>
        </p:nvPicPr>
        <p:blipFill>
          <a:blip r:embed="rId6" cstate="print"/>
          <a:srcRect l="16667" r="19699" b="14352"/>
          <a:stretch>
            <a:fillRect/>
          </a:stretch>
        </p:blipFill>
        <p:spPr bwMode="auto">
          <a:xfrm>
            <a:off x="3347864" y="4221088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Похожее изображение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437112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Картинки по запросу шаблоны для презентаций по истори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656183"/>
          </a:xfrm>
        </p:spPr>
        <p:txBody>
          <a:bodyPr/>
          <a:lstStyle/>
          <a:p>
            <a:r>
              <a:rPr lang="ru-RU" dirty="0" smtClean="0"/>
              <a:t>Подбери пиктограмму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Рисунок 9" descr="Картинки по запросу картинки на тему зимний вид спорта биатлон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077072"/>
            <a:ext cx="1800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артинки по запросу картинки на тему зимний вид спорта биатлон"/>
          <p:cNvPicPr/>
          <p:nvPr/>
        </p:nvPicPr>
        <p:blipFill>
          <a:blip r:embed="rId4" cstate="print"/>
          <a:srcRect r="2527" b="18722"/>
          <a:stretch>
            <a:fillRect/>
          </a:stretch>
        </p:blipFill>
        <p:spPr bwMode="auto">
          <a:xfrm>
            <a:off x="4644008" y="4077072"/>
            <a:ext cx="19442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Картинки по запросу картинки на тему зимний вид спорта биатлон"/>
          <p:cNvPicPr/>
          <p:nvPr/>
        </p:nvPicPr>
        <p:blipFill>
          <a:blip r:embed="rId5" cstate="print"/>
          <a:srcRect r="2431" b="18783"/>
          <a:stretch>
            <a:fillRect/>
          </a:stretch>
        </p:blipFill>
        <p:spPr bwMode="auto">
          <a:xfrm>
            <a:off x="611560" y="4149080"/>
            <a:ext cx="1800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Картинки по запросу картинки на тему зимний вид спорта биатлон"/>
          <p:cNvPicPr/>
          <p:nvPr/>
        </p:nvPicPr>
        <p:blipFill>
          <a:blip r:embed="rId6" cstate="print"/>
          <a:srcRect b="5263"/>
          <a:stretch>
            <a:fillRect/>
          </a:stretch>
        </p:blipFill>
        <p:spPr bwMode="auto">
          <a:xfrm>
            <a:off x="323528" y="1412776"/>
            <a:ext cx="14401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Похожее изображение"/>
          <p:cNvPicPr/>
          <p:nvPr/>
        </p:nvPicPr>
        <p:blipFill>
          <a:blip r:embed="rId7" cstate="print"/>
          <a:srcRect l="4167" b="7160"/>
          <a:stretch>
            <a:fillRect/>
          </a:stretch>
        </p:blipFill>
        <p:spPr bwMode="auto">
          <a:xfrm>
            <a:off x="5436096" y="1412776"/>
            <a:ext cx="158417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Картинки по запросу картинки на тему зимний вид спорта биатлон"/>
          <p:cNvPicPr/>
          <p:nvPr/>
        </p:nvPicPr>
        <p:blipFill>
          <a:blip r:embed="rId8" cstate="print"/>
          <a:srcRect t="6950"/>
          <a:stretch>
            <a:fillRect/>
          </a:stretch>
        </p:blipFill>
        <p:spPr bwMode="auto">
          <a:xfrm>
            <a:off x="7308304" y="1484784"/>
            <a:ext cx="14401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Картинки по запросу картинки на тему зимний вид спорта биатлон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4077072"/>
            <a:ext cx="172819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Картинки по запросу картинки на тему зимний вид спорта конькобежный спорт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7704" y="1412776"/>
            <a:ext cx="158417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Картинки по запросу лыжник клипарт"/>
          <p:cNvPicPr/>
          <p:nvPr/>
        </p:nvPicPr>
        <p:blipFill>
          <a:blip r:embed="rId11" cstate="print"/>
          <a:srcRect l="13514" r="8906" b="7111"/>
          <a:stretch>
            <a:fillRect/>
          </a:stretch>
        </p:blipFill>
        <p:spPr bwMode="auto">
          <a:xfrm>
            <a:off x="3707904" y="1412776"/>
            <a:ext cx="158417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Картинки по запросу шаблоны для презентаций по истори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260648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Какому виду спорта относится данный инвентарь.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Картинки по запросу летние виды спорта  детские картинк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916832"/>
            <a:ext cx="676875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</TotalTime>
  <Words>207</Words>
  <Application>Microsoft Office PowerPoint</Application>
  <PresentationFormat>Экран (4:3)</PresentationFormat>
  <Paragraphs>48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Дидактическая игра</vt:lpstr>
      <vt:lpstr>Назови вид спорта.</vt:lpstr>
      <vt:lpstr>Презентация PowerPoint</vt:lpstr>
      <vt:lpstr>Назови зимний вид спорта.</vt:lpstr>
      <vt:lpstr>Отгадай загадки</vt:lpstr>
      <vt:lpstr>Он на огромную чашу похож. Болельщик туда по билету лишь вхож. Болеть на нём круто! «Спартак» — чемпион! Как улей гудит и гудит …   </vt:lpstr>
      <vt:lpstr>Презентация PowerPoint</vt:lpstr>
      <vt:lpstr>Подбери пиктограмму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</dc:title>
  <dc:creator>Администратор</dc:creator>
  <cp:lastModifiedBy>home</cp:lastModifiedBy>
  <cp:revision>74</cp:revision>
  <dcterms:created xsi:type="dcterms:W3CDTF">2017-04-18T13:52:23Z</dcterms:created>
  <dcterms:modified xsi:type="dcterms:W3CDTF">2021-04-04T11:56:07Z</dcterms:modified>
</cp:coreProperties>
</file>