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charts/chart1.xml" ContentType="application/vnd.openxmlformats-officedocument.drawingml.chart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98" r:id="rId4"/>
    <p:sldId id="296" r:id="rId5"/>
    <p:sldId id="297" r:id="rId6"/>
    <p:sldId id="299" r:id="rId7"/>
    <p:sldId id="282" r:id="rId8"/>
    <p:sldId id="289" r:id="rId9"/>
    <p:sldId id="288" r:id="rId10"/>
    <p:sldId id="257" r:id="rId11"/>
    <p:sldId id="300" r:id="rId12"/>
    <p:sldId id="283" r:id="rId13"/>
    <p:sldId id="301" r:id="rId14"/>
    <p:sldId id="302" r:id="rId15"/>
    <p:sldId id="305" r:id="rId16"/>
    <p:sldId id="304" r:id="rId17"/>
    <p:sldId id="263" r:id="rId18"/>
    <p:sldId id="265" r:id="rId19"/>
    <p:sldId id="266" r:id="rId20"/>
    <p:sldId id="267" r:id="rId21"/>
    <p:sldId id="286" r:id="rId22"/>
    <p:sldId id="29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FF9933"/>
    <a:srgbClr val="71CB59"/>
    <a:srgbClr val="56B1B6"/>
    <a:srgbClr val="DDEC20"/>
    <a:srgbClr val="51BB51"/>
    <a:srgbClr val="E8F260"/>
    <a:srgbClr val="6168AB"/>
    <a:srgbClr val="D55137"/>
    <a:srgbClr val="E22AB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279" autoAdjust="0"/>
    <p:restoredTop sz="94660"/>
  </p:normalViewPr>
  <p:slideViewPr>
    <p:cSldViewPr>
      <p:cViewPr varScale="1">
        <p:scale>
          <a:sx n="64" d="100"/>
          <a:sy n="64" d="100"/>
        </p:scale>
        <p:origin x="-141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chart>
    <c:autoTitleDeleted val="1"/>
    <c:view3D>
      <c:rotX val="30"/>
      <c:rAngAx val="1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высшее</c:v>
                </c:pt>
                <c:pt idx="1">
                  <c:v>средне-спец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</c:v>
                </c:pt>
                <c:pt idx="1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933-4D5C-975B-C3B9442EAFC8}"/>
            </c:ext>
          </c:extLst>
        </c:ser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  <c:overlay val="1"/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chart>
    <c:title>
      <c:tx>
        <c:rich>
          <a:bodyPr/>
          <a:lstStyle/>
          <a:p>
            <a:pPr>
              <a:defRPr/>
            </a:pPr>
            <a:endParaRPr lang="en-US" dirty="0"/>
          </a:p>
        </c:rich>
      </c:tx>
      <c:layout/>
      <c:overlay val="1"/>
    </c:title>
    <c:view3D>
      <c:rotX val="30"/>
      <c:rAngAx val="1"/>
    </c:view3D>
    <c:plotArea>
      <c:layout>
        <c:manualLayout>
          <c:layoutTarget val="inner"/>
          <c:xMode val="edge"/>
          <c:yMode val="edge"/>
          <c:x val="3.30065597288784E-2"/>
          <c:y val="0.17953053206240308"/>
          <c:w val="0.62877378149799223"/>
          <c:h val="0.767616965010280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высшая</c:v>
                </c:pt>
                <c:pt idx="1">
                  <c:v>первая</c:v>
                </c:pt>
                <c:pt idx="2">
                  <c:v>соответствие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</c:v>
                </c:pt>
                <c:pt idx="1">
                  <c:v>12</c:v>
                </c:pt>
                <c:pt idx="2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610-4240-BC38-982AF9160592}"/>
            </c:ext>
          </c:extLst>
        </c:ser>
      </c:pie3DChart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67978391926080473"/>
          <c:y val="0.14856358095569588"/>
          <c:w val="0.32021608073919583"/>
          <c:h val="0.84701602789038311"/>
        </c:manualLayout>
      </c:layout>
      <c:overlay val="1"/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chart>
    <c:autoTitleDeleted val="1"/>
    <c:view3D>
      <c:rotX val="30"/>
      <c:rAngAx val="1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воспитатели</c:v>
                </c:pt>
                <c:pt idx="1">
                  <c:v>логопеды</c:v>
                </c:pt>
                <c:pt idx="2">
                  <c:v>дефектологи</c:v>
                </c:pt>
                <c:pt idx="3">
                  <c:v>психологи</c:v>
                </c:pt>
                <c:pt idx="4">
                  <c:v>муз. руководители </c:v>
                </c:pt>
                <c:pt idx="5">
                  <c:v>инструктор по ф/к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59.2</c:v>
                </c:pt>
                <c:pt idx="1">
                  <c:v>6.8</c:v>
                </c:pt>
                <c:pt idx="2">
                  <c:v>17</c:v>
                </c:pt>
                <c:pt idx="3">
                  <c:v>6.8</c:v>
                </c:pt>
                <c:pt idx="4">
                  <c:v>6.8</c:v>
                </c:pt>
                <c:pt idx="5">
                  <c:v>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0AF-4EF4-AE80-4F569412A5E7}"/>
            </c:ext>
          </c:extLst>
        </c:ser>
      </c:pie3DChart>
    </c:plotArea>
    <c:legend>
      <c:legendPos val="r"/>
      <c:layout>
        <c:manualLayout>
          <c:xMode val="edge"/>
          <c:yMode val="edge"/>
          <c:x val="0.73047468651168634"/>
          <c:y val="2.4718583300850427E-2"/>
          <c:w val="0.25710424564568835"/>
          <c:h val="0.75911118193936844"/>
        </c:manualLayout>
      </c:layout>
      <c:overlay val="1"/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chart>
    <c:autoTitleDeleted val="1"/>
    <c:view3D>
      <c:rotX val="30"/>
      <c:rAngAx val="1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56B1B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58E-4832-B059-E00EB26C6B63}"/>
              </c:ext>
            </c:extLst>
          </c:dPt>
          <c:dPt>
            <c:idx val="1"/>
            <c:spPr>
              <a:solidFill>
                <a:srgbClr val="71CB5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58E-4832-B059-E00EB26C6B63}"/>
              </c:ext>
            </c:extLst>
          </c:dPt>
          <c:dPt>
            <c:idx val="2"/>
            <c:spPr>
              <a:solidFill>
                <a:srgbClr val="CCFF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58E-4832-B059-E00EB26C6B63}"/>
              </c:ext>
            </c:extLst>
          </c:dPt>
          <c:dPt>
            <c:idx val="3"/>
            <c:spPr>
              <a:solidFill>
                <a:srgbClr val="FF993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58E-4832-B059-E00EB26C6B63}"/>
              </c:ext>
            </c:extLst>
          </c:dPt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</c:v>
                </c:pt>
                <c:pt idx="1">
                  <c:v>27</c:v>
                </c:pt>
                <c:pt idx="2">
                  <c:v>31</c:v>
                </c:pt>
                <c:pt idx="3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58E-4832-B059-E00EB26C6B63}"/>
            </c:ext>
          </c:extLst>
        </c:ser>
      </c:pie3DChart>
    </c:plotArea>
    <c:legend>
      <c:legendPos val="r"/>
      <c:layout/>
      <c:overlay val="1"/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://uzlovaya10.russia-sad.ru/download/246550" TargetMode="External"/><Relationship Id="rId2" Type="http://schemas.openxmlformats.org/officeDocument/2006/relationships/hyperlink" Target="http://uzlovaya10.russia-sad.ru/download/253814" TargetMode="External"/><Relationship Id="rId1" Type="http://schemas.openxmlformats.org/officeDocument/2006/relationships/hyperlink" Target="http://uzlovaya10.russia-sad.ru/download/245710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uzlovaya10.russia-sad.ru/download/245892" TargetMode="External"/><Relationship Id="rId7" Type="http://schemas.openxmlformats.org/officeDocument/2006/relationships/image" Target="../media/image11.png"/><Relationship Id="rId2" Type="http://schemas.openxmlformats.org/officeDocument/2006/relationships/hyperlink" Target="http://uzlovaya10.russia-sad.ru/download/245717" TargetMode="External"/><Relationship Id="rId1" Type="http://schemas.openxmlformats.org/officeDocument/2006/relationships/hyperlink" Target="http://uzlovaya10.russia-sad.ru/download/245716" TargetMode="External"/><Relationship Id="rId6" Type="http://schemas.openxmlformats.org/officeDocument/2006/relationships/image" Target="../media/image10.png"/><Relationship Id="rId5" Type="http://schemas.openxmlformats.org/officeDocument/2006/relationships/hyperlink" Target="http://uzlovaya10.russia-sad.ru/download/254229" TargetMode="External"/><Relationship Id="rId10" Type="http://schemas.openxmlformats.org/officeDocument/2006/relationships/image" Target="../media/image14.png"/><Relationship Id="rId4" Type="http://schemas.openxmlformats.org/officeDocument/2006/relationships/hyperlink" Target="http://uzlovaya10.russia-sad.ru/download/255370" TargetMode="External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C21957-A756-4197-814E-31A424BE15B6}" type="doc">
      <dgm:prSet loTypeId="urn:microsoft.com/office/officeart/2005/8/layout/radial3" loCatId="relationship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EF3901B-D129-49D2-92CC-0C96B4DADA8F}">
      <dgm:prSet phldrT="[Текст]" custT="1"/>
      <dgm:spPr/>
      <dgm:t>
        <a:bodyPr/>
        <a:lstStyle/>
        <a:p>
          <a:r>
            <a:rPr lang="ru-RU" sz="2000" b="1" dirty="0" smtClean="0"/>
            <a:t>ВОССПИТАННИКИ ДОУ № 10</a:t>
          </a:r>
          <a:endParaRPr lang="ru-RU" sz="2000" b="1" dirty="0"/>
        </a:p>
      </dgm:t>
    </dgm:pt>
    <dgm:pt modelId="{F8C5081B-D41E-4495-8A8E-C2BCACA5EFEA}" type="parTrans" cxnId="{BAFE13F1-877D-4087-AA7A-15A8B6CD2EBF}">
      <dgm:prSet/>
      <dgm:spPr/>
      <dgm:t>
        <a:bodyPr/>
        <a:lstStyle/>
        <a:p>
          <a:endParaRPr lang="ru-RU"/>
        </a:p>
      </dgm:t>
    </dgm:pt>
    <dgm:pt modelId="{69C93BC9-DAF4-401A-8CAC-AA1A5CEF86B3}" type="sibTrans" cxnId="{BAFE13F1-877D-4087-AA7A-15A8B6CD2EBF}">
      <dgm:prSet/>
      <dgm:spPr/>
      <dgm:t>
        <a:bodyPr/>
        <a:lstStyle/>
        <a:p>
          <a:endParaRPr lang="ru-RU"/>
        </a:p>
      </dgm:t>
    </dgm:pt>
    <dgm:pt modelId="{D678B3D0-A7BD-4BBB-A613-56318C55D35B}">
      <dgm:prSet phldrT="[Текст]"/>
      <dgm:spPr/>
      <dgm:t>
        <a:bodyPr/>
        <a:lstStyle/>
        <a:p>
          <a:r>
            <a:rPr lang="ru-RU" dirty="0" smtClean="0"/>
            <a:t>дети с нарушением зрения </a:t>
          </a:r>
          <a:br>
            <a:rPr lang="ru-RU" dirty="0" smtClean="0"/>
          </a:br>
          <a:endParaRPr lang="ru-RU" dirty="0"/>
        </a:p>
      </dgm:t>
    </dgm:pt>
    <dgm:pt modelId="{59EC0DE1-C23B-4C71-AD3D-1E2E767EAE1A}" type="parTrans" cxnId="{D3D8B856-8C93-4245-9656-C36765802041}">
      <dgm:prSet/>
      <dgm:spPr/>
      <dgm:t>
        <a:bodyPr/>
        <a:lstStyle/>
        <a:p>
          <a:endParaRPr lang="ru-RU"/>
        </a:p>
      </dgm:t>
    </dgm:pt>
    <dgm:pt modelId="{9ED9C1C3-0790-4E3E-B11B-0DDBAC98D820}" type="sibTrans" cxnId="{D3D8B856-8C93-4245-9656-C36765802041}">
      <dgm:prSet/>
      <dgm:spPr/>
      <dgm:t>
        <a:bodyPr/>
        <a:lstStyle/>
        <a:p>
          <a:endParaRPr lang="ru-RU"/>
        </a:p>
      </dgm:t>
    </dgm:pt>
    <dgm:pt modelId="{9C1AE4EF-9990-4C0A-8F45-F55F58811F19}">
      <dgm:prSet phldrT="[Текст]"/>
      <dgm:spPr/>
      <dgm:t>
        <a:bodyPr/>
        <a:lstStyle/>
        <a:p>
          <a:r>
            <a:rPr lang="ru-RU" dirty="0" smtClean="0"/>
            <a:t>дети с нарушением опорно-двигательного аппарата</a:t>
          </a:r>
          <a:endParaRPr lang="ru-RU" dirty="0"/>
        </a:p>
      </dgm:t>
    </dgm:pt>
    <dgm:pt modelId="{DF6EFF61-ED5F-4612-8EC6-AFDE6E9BA06C}" type="parTrans" cxnId="{0C1BD3EF-9C8A-4534-A5D6-AF8E93ED3803}">
      <dgm:prSet/>
      <dgm:spPr/>
      <dgm:t>
        <a:bodyPr/>
        <a:lstStyle/>
        <a:p>
          <a:endParaRPr lang="ru-RU"/>
        </a:p>
      </dgm:t>
    </dgm:pt>
    <dgm:pt modelId="{5C1EBA18-FE5D-488A-A897-08FE6D110629}" type="sibTrans" cxnId="{0C1BD3EF-9C8A-4534-A5D6-AF8E93ED3803}">
      <dgm:prSet/>
      <dgm:spPr/>
      <dgm:t>
        <a:bodyPr/>
        <a:lstStyle/>
        <a:p>
          <a:endParaRPr lang="ru-RU"/>
        </a:p>
      </dgm:t>
    </dgm:pt>
    <dgm:pt modelId="{C8570755-D546-4DE1-9E72-B5A98D748CE1}">
      <dgm:prSet phldrT="[Текст]"/>
      <dgm:spPr/>
      <dgm:t>
        <a:bodyPr/>
        <a:lstStyle/>
        <a:p>
          <a:r>
            <a:rPr lang="ru-RU" dirty="0" smtClean="0"/>
            <a:t>дети с задержкой психического развития </a:t>
          </a:r>
          <a:br>
            <a:rPr lang="ru-RU" dirty="0" smtClean="0"/>
          </a:br>
          <a:endParaRPr lang="ru-RU" dirty="0"/>
        </a:p>
      </dgm:t>
    </dgm:pt>
    <dgm:pt modelId="{39C6815D-E93C-452E-AAFD-E7DBA2B2E2C6}" type="parTrans" cxnId="{E2C68457-0005-4A02-907F-870BCAAA8618}">
      <dgm:prSet/>
      <dgm:spPr/>
      <dgm:t>
        <a:bodyPr/>
        <a:lstStyle/>
        <a:p>
          <a:endParaRPr lang="ru-RU"/>
        </a:p>
      </dgm:t>
    </dgm:pt>
    <dgm:pt modelId="{593F6206-F524-42CD-8220-0959C0CD40CC}" type="sibTrans" cxnId="{E2C68457-0005-4A02-907F-870BCAAA8618}">
      <dgm:prSet/>
      <dgm:spPr/>
      <dgm:t>
        <a:bodyPr/>
        <a:lstStyle/>
        <a:p>
          <a:endParaRPr lang="ru-RU"/>
        </a:p>
      </dgm:t>
    </dgm:pt>
    <dgm:pt modelId="{26BB2D78-8A91-4319-93BF-C21EE49BC976}">
      <dgm:prSet phldrT="[Текст]"/>
      <dgm:spPr/>
      <dgm:t>
        <a:bodyPr/>
        <a:lstStyle/>
        <a:p>
          <a:r>
            <a:rPr lang="ru-RU" dirty="0" smtClean="0"/>
            <a:t>дети с расстройством </a:t>
          </a:r>
          <a:r>
            <a:rPr lang="ru-RU" dirty="0" err="1" smtClean="0"/>
            <a:t>аутистического</a:t>
          </a:r>
          <a:r>
            <a:rPr lang="ru-RU" dirty="0" smtClean="0"/>
            <a:t> спектра</a:t>
          </a:r>
          <a:endParaRPr lang="ru-RU" dirty="0"/>
        </a:p>
      </dgm:t>
    </dgm:pt>
    <dgm:pt modelId="{954C1C28-DF26-46FE-8AF4-C5502B5763EC}" type="parTrans" cxnId="{BEEF3DF3-FD8D-430E-9982-00E441147BF0}">
      <dgm:prSet/>
      <dgm:spPr/>
      <dgm:t>
        <a:bodyPr/>
        <a:lstStyle/>
        <a:p>
          <a:endParaRPr lang="ru-RU"/>
        </a:p>
      </dgm:t>
    </dgm:pt>
    <dgm:pt modelId="{7A84C1F2-E89C-4BE3-BB5B-C2F74EBD4CEC}" type="sibTrans" cxnId="{BEEF3DF3-FD8D-430E-9982-00E441147BF0}">
      <dgm:prSet/>
      <dgm:spPr/>
      <dgm:t>
        <a:bodyPr/>
        <a:lstStyle/>
        <a:p>
          <a:endParaRPr lang="ru-RU"/>
        </a:p>
      </dgm:t>
    </dgm:pt>
    <dgm:pt modelId="{40286ED0-5821-4279-8717-D984BADF1B01}">
      <dgm:prSet phldrT="[Текст]"/>
      <dgm:spPr/>
      <dgm:t>
        <a:bodyPr/>
        <a:lstStyle/>
        <a:p>
          <a:r>
            <a:rPr lang="ru-RU" dirty="0" smtClean="0"/>
            <a:t>дети с синдромом Дауна</a:t>
          </a:r>
          <a:endParaRPr lang="ru-RU" dirty="0"/>
        </a:p>
      </dgm:t>
    </dgm:pt>
    <dgm:pt modelId="{35F4893E-077F-491B-86C4-FEA68DAD0762}" type="parTrans" cxnId="{B2C6D636-0BCD-4CDB-891B-96CD12FC3BBC}">
      <dgm:prSet/>
      <dgm:spPr/>
      <dgm:t>
        <a:bodyPr/>
        <a:lstStyle/>
        <a:p>
          <a:endParaRPr lang="ru-RU"/>
        </a:p>
      </dgm:t>
    </dgm:pt>
    <dgm:pt modelId="{7FBAC3F2-C699-48DD-8595-7281C27B5EFE}" type="sibTrans" cxnId="{B2C6D636-0BCD-4CDB-891B-96CD12FC3BBC}">
      <dgm:prSet/>
      <dgm:spPr/>
      <dgm:t>
        <a:bodyPr/>
        <a:lstStyle/>
        <a:p>
          <a:endParaRPr lang="ru-RU"/>
        </a:p>
      </dgm:t>
    </dgm:pt>
    <dgm:pt modelId="{B7ECB36A-F9D8-4F26-8C6E-02A59B950ECA}">
      <dgm:prSet phldrT="[Текст]"/>
      <dgm:spPr/>
      <dgm:t>
        <a:bodyPr/>
        <a:lstStyle/>
        <a:p>
          <a:r>
            <a:rPr lang="ru-RU" dirty="0" smtClean="0"/>
            <a:t>дети с тяжелыми и множественными нарушениями развития</a:t>
          </a:r>
          <a:endParaRPr lang="ru-RU" dirty="0"/>
        </a:p>
      </dgm:t>
    </dgm:pt>
    <dgm:pt modelId="{7408E3AF-B363-4E41-B46B-4B8940903A02}" type="parTrans" cxnId="{5B80A932-7B4D-4663-839D-872F6FC1B91E}">
      <dgm:prSet/>
      <dgm:spPr/>
      <dgm:t>
        <a:bodyPr/>
        <a:lstStyle/>
        <a:p>
          <a:endParaRPr lang="ru-RU"/>
        </a:p>
      </dgm:t>
    </dgm:pt>
    <dgm:pt modelId="{7F0A1D11-F773-4008-B1A3-437684AB6D83}" type="sibTrans" cxnId="{5B80A932-7B4D-4663-839D-872F6FC1B91E}">
      <dgm:prSet/>
      <dgm:spPr/>
      <dgm:t>
        <a:bodyPr/>
        <a:lstStyle/>
        <a:p>
          <a:endParaRPr lang="ru-RU"/>
        </a:p>
      </dgm:t>
    </dgm:pt>
    <dgm:pt modelId="{A331BCB8-AD75-465D-94CB-0B89F70A4698}">
      <dgm:prSet phldrT="[Текст]"/>
      <dgm:spPr/>
      <dgm:t>
        <a:bodyPr/>
        <a:lstStyle/>
        <a:p>
          <a:r>
            <a:rPr lang="ru-RU" dirty="0" smtClean="0"/>
            <a:t> дети-инвалиды</a:t>
          </a:r>
          <a:endParaRPr lang="ru-RU" dirty="0"/>
        </a:p>
      </dgm:t>
    </dgm:pt>
    <dgm:pt modelId="{4CA04001-D4D2-4BDD-B98D-49C0444381BA}" type="parTrans" cxnId="{E0806B0D-FAEF-4593-80A7-8C88AB1DC926}">
      <dgm:prSet/>
      <dgm:spPr/>
      <dgm:t>
        <a:bodyPr/>
        <a:lstStyle/>
        <a:p>
          <a:endParaRPr lang="ru-RU"/>
        </a:p>
      </dgm:t>
    </dgm:pt>
    <dgm:pt modelId="{0E321DE5-3A29-4CCC-8C6E-3824C6E01676}" type="sibTrans" cxnId="{E0806B0D-FAEF-4593-80A7-8C88AB1DC926}">
      <dgm:prSet/>
      <dgm:spPr/>
      <dgm:t>
        <a:bodyPr/>
        <a:lstStyle/>
        <a:p>
          <a:endParaRPr lang="ru-RU"/>
        </a:p>
      </dgm:t>
    </dgm:pt>
    <dgm:pt modelId="{6DB57C7C-4D2F-407C-A10A-3E85E2EC6B82}">
      <dgm:prSet phldrT="[Текст]"/>
      <dgm:spPr/>
      <dgm:t>
        <a:bodyPr/>
        <a:lstStyle/>
        <a:p>
          <a:r>
            <a:rPr lang="ru-RU" dirty="0" smtClean="0"/>
            <a:t>дети-мигранты</a:t>
          </a:r>
          <a:endParaRPr lang="ru-RU" dirty="0"/>
        </a:p>
      </dgm:t>
    </dgm:pt>
    <dgm:pt modelId="{E94E8626-35B9-459F-86B2-F7A5BE890B54}" type="parTrans" cxnId="{38AF5DE3-BF9F-48F0-9C27-2CC97FE64175}">
      <dgm:prSet/>
      <dgm:spPr/>
      <dgm:t>
        <a:bodyPr/>
        <a:lstStyle/>
        <a:p>
          <a:endParaRPr lang="ru-RU"/>
        </a:p>
      </dgm:t>
    </dgm:pt>
    <dgm:pt modelId="{8122105F-D769-4CDD-9C79-59BF1551E47B}" type="sibTrans" cxnId="{38AF5DE3-BF9F-48F0-9C27-2CC97FE64175}">
      <dgm:prSet/>
      <dgm:spPr/>
      <dgm:t>
        <a:bodyPr/>
        <a:lstStyle/>
        <a:p>
          <a:endParaRPr lang="ru-RU"/>
        </a:p>
      </dgm:t>
    </dgm:pt>
    <dgm:pt modelId="{32C9BC98-BC89-4C52-BBD8-34B2961FA816}">
      <dgm:prSet phldrT="[Текст]"/>
      <dgm:spPr/>
      <dgm:t>
        <a:bodyPr/>
        <a:lstStyle/>
        <a:p>
          <a:r>
            <a:rPr lang="ru-RU" dirty="0" smtClean="0"/>
            <a:t> дети, в трудной жизненной ситуации</a:t>
          </a:r>
          <a:br>
            <a:rPr lang="ru-RU" dirty="0" smtClean="0"/>
          </a:br>
          <a:r>
            <a:rPr lang="ru-RU" dirty="0" smtClean="0"/>
            <a:t/>
          </a:r>
          <a:br>
            <a:rPr lang="ru-RU" dirty="0" smtClean="0"/>
          </a:br>
          <a:endParaRPr lang="ru-RU" dirty="0"/>
        </a:p>
      </dgm:t>
    </dgm:pt>
    <dgm:pt modelId="{BE6BCBF5-163F-465B-B9B0-9DA5ADF49821}" type="parTrans" cxnId="{39DC3E21-B60D-452B-8B6D-90976F557BD7}">
      <dgm:prSet/>
      <dgm:spPr/>
      <dgm:t>
        <a:bodyPr/>
        <a:lstStyle/>
        <a:p>
          <a:endParaRPr lang="ru-RU"/>
        </a:p>
      </dgm:t>
    </dgm:pt>
    <dgm:pt modelId="{FF2D67DA-B031-4621-9253-124340D5A3F3}" type="sibTrans" cxnId="{39DC3E21-B60D-452B-8B6D-90976F557BD7}">
      <dgm:prSet/>
      <dgm:spPr/>
      <dgm:t>
        <a:bodyPr/>
        <a:lstStyle/>
        <a:p>
          <a:endParaRPr lang="ru-RU"/>
        </a:p>
      </dgm:t>
    </dgm:pt>
    <dgm:pt modelId="{751B1C08-C5C7-4405-B1A9-7523D60A5951}">
      <dgm:prSet phldrT="[Текст]"/>
      <dgm:spPr/>
      <dgm:t>
        <a:bodyPr/>
        <a:lstStyle/>
        <a:p>
          <a:r>
            <a:rPr lang="ru-RU" dirty="0" smtClean="0"/>
            <a:t>талантливые дети</a:t>
          </a:r>
          <a:endParaRPr lang="ru-RU" dirty="0"/>
        </a:p>
      </dgm:t>
    </dgm:pt>
    <dgm:pt modelId="{8673D28A-0D0F-48B4-B85D-4506E47F5293}" type="parTrans" cxnId="{6A0886A2-6E36-4444-B207-4CEF98D57B81}">
      <dgm:prSet/>
      <dgm:spPr/>
      <dgm:t>
        <a:bodyPr/>
        <a:lstStyle/>
        <a:p>
          <a:endParaRPr lang="ru-RU"/>
        </a:p>
      </dgm:t>
    </dgm:pt>
    <dgm:pt modelId="{F527EE01-47E8-413B-A5CE-A92C86E91681}" type="sibTrans" cxnId="{6A0886A2-6E36-4444-B207-4CEF98D57B81}">
      <dgm:prSet/>
      <dgm:spPr/>
      <dgm:t>
        <a:bodyPr/>
        <a:lstStyle/>
        <a:p>
          <a:endParaRPr lang="ru-RU"/>
        </a:p>
      </dgm:t>
    </dgm:pt>
    <dgm:pt modelId="{22818275-5564-417C-9BC5-0E6A4DD51BC5}">
      <dgm:prSet phldrT="[Текст]"/>
      <dgm:spPr/>
      <dgm:t>
        <a:bodyPr/>
        <a:lstStyle/>
        <a:p>
          <a:r>
            <a:rPr lang="ru-RU" dirty="0" smtClean="0"/>
            <a:t>одаренные дети</a:t>
          </a:r>
          <a:br>
            <a:rPr lang="ru-RU" dirty="0" smtClean="0"/>
          </a:br>
          <a:endParaRPr lang="ru-RU" dirty="0"/>
        </a:p>
      </dgm:t>
    </dgm:pt>
    <dgm:pt modelId="{3CF20B57-2FCA-4B5D-9BE1-A7E2DAF0E568}" type="parTrans" cxnId="{E92CC802-503C-425D-BE81-C6C18A25665D}">
      <dgm:prSet/>
      <dgm:spPr/>
      <dgm:t>
        <a:bodyPr/>
        <a:lstStyle/>
        <a:p>
          <a:endParaRPr lang="ru-RU"/>
        </a:p>
      </dgm:t>
    </dgm:pt>
    <dgm:pt modelId="{19E2C12B-A0D9-41C8-AF06-85A45A78A21D}" type="sibTrans" cxnId="{E92CC802-503C-425D-BE81-C6C18A25665D}">
      <dgm:prSet/>
      <dgm:spPr/>
      <dgm:t>
        <a:bodyPr/>
        <a:lstStyle/>
        <a:p>
          <a:endParaRPr lang="ru-RU"/>
        </a:p>
      </dgm:t>
    </dgm:pt>
    <dgm:pt modelId="{3EDB3DC6-64AB-44B4-A803-29B76E2FBA14}" type="pres">
      <dgm:prSet presAssocID="{69C21957-A756-4197-814E-31A424BE15B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26E0D9-8165-4827-8749-F5CCF04021E5}" type="pres">
      <dgm:prSet presAssocID="{69C21957-A756-4197-814E-31A424BE15B6}" presName="radial" presStyleCnt="0">
        <dgm:presLayoutVars>
          <dgm:animLvl val="ctr"/>
        </dgm:presLayoutVars>
      </dgm:prSet>
      <dgm:spPr/>
    </dgm:pt>
    <dgm:pt modelId="{012A0A52-2E43-469B-9B3E-ECCB5C5FAC65}" type="pres">
      <dgm:prSet presAssocID="{BEF3901B-D129-49D2-92CC-0C96B4DADA8F}" presName="centerShape" presStyleLbl="vennNode1" presStyleIdx="0" presStyleCnt="12"/>
      <dgm:spPr/>
      <dgm:t>
        <a:bodyPr/>
        <a:lstStyle/>
        <a:p>
          <a:endParaRPr lang="ru-RU"/>
        </a:p>
      </dgm:t>
    </dgm:pt>
    <dgm:pt modelId="{72853639-A7C4-4EBC-8D64-4BE2C7BBB391}" type="pres">
      <dgm:prSet presAssocID="{D678B3D0-A7BD-4BBB-A613-56318C55D35B}" presName="node" presStyleLbl="vennNode1" presStyleIdx="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0F4B93-0EDE-4ECB-AC80-674343DE2FE8}" type="pres">
      <dgm:prSet presAssocID="{9C1AE4EF-9990-4C0A-8F45-F55F58811F19}" presName="node" presStyleLbl="vennNode1" presStyleIdx="2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BBB864-B56C-49D9-8A0A-054FC06E34F4}" type="pres">
      <dgm:prSet presAssocID="{C8570755-D546-4DE1-9E72-B5A98D748CE1}" presName="node" presStyleLbl="vennNode1" presStyleIdx="3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2CE46-4E37-448C-BDE2-0702A1B9E6D0}" type="pres">
      <dgm:prSet presAssocID="{26BB2D78-8A91-4319-93BF-C21EE49BC976}" presName="node" presStyleLbl="vennNode1" presStyleIdx="4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629941-5D25-437A-8851-738799E316AF}" type="pres">
      <dgm:prSet presAssocID="{40286ED0-5821-4279-8717-D984BADF1B01}" presName="node" presStyleLbl="vennNode1" presStyleIdx="5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EEF2E3-E778-463B-812B-E33CF35CB46E}" type="pres">
      <dgm:prSet presAssocID="{B7ECB36A-F9D8-4F26-8C6E-02A59B950ECA}" presName="node" presStyleLbl="vennNode1" presStyleIdx="6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DF2188-2C68-4030-A796-22AE720B053C}" type="pres">
      <dgm:prSet presAssocID="{A331BCB8-AD75-465D-94CB-0B89F70A4698}" presName="node" presStyleLbl="vennNode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792D31-EA2B-4585-B025-0CD2CC98B19C}" type="pres">
      <dgm:prSet presAssocID="{6DB57C7C-4D2F-407C-A10A-3E85E2EC6B82}" presName="node" presStyleLbl="vennNode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C9E8B9-30CB-47B9-A109-0CEEB5D13890}" type="pres">
      <dgm:prSet presAssocID="{32C9BC98-BC89-4C52-BBD8-34B2961FA816}" presName="node" presStyleLbl="vennNode1" presStyleIdx="9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72A6CD-F632-43BB-A457-158A7C4CF917}" type="pres">
      <dgm:prSet presAssocID="{751B1C08-C5C7-4405-B1A9-7523D60A5951}" presName="node" presStyleLbl="vennNode1" presStyleIdx="1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B6CBDD-E4D4-45EE-A9E2-3C3DCCD320E6}" type="pres">
      <dgm:prSet presAssocID="{22818275-5564-417C-9BC5-0E6A4DD51BC5}" presName="node" presStyleLbl="vennNode1" presStyleIdx="1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046A02-8E82-4D7A-8ACE-D0CC6D67DB29}" type="presOf" srcId="{26BB2D78-8A91-4319-93BF-C21EE49BC976}" destId="{A542CE46-4E37-448C-BDE2-0702A1B9E6D0}" srcOrd="0" destOrd="0" presId="urn:microsoft.com/office/officeart/2005/8/layout/radial3"/>
    <dgm:cxn modelId="{E0806B0D-FAEF-4593-80A7-8C88AB1DC926}" srcId="{BEF3901B-D129-49D2-92CC-0C96B4DADA8F}" destId="{A331BCB8-AD75-465D-94CB-0B89F70A4698}" srcOrd="6" destOrd="0" parTransId="{4CA04001-D4D2-4BDD-B98D-49C0444381BA}" sibTransId="{0E321DE5-3A29-4CCC-8C6E-3824C6E01676}"/>
    <dgm:cxn modelId="{E92CC802-503C-425D-BE81-C6C18A25665D}" srcId="{BEF3901B-D129-49D2-92CC-0C96B4DADA8F}" destId="{22818275-5564-417C-9BC5-0E6A4DD51BC5}" srcOrd="10" destOrd="0" parTransId="{3CF20B57-2FCA-4B5D-9BE1-A7E2DAF0E568}" sibTransId="{19E2C12B-A0D9-41C8-AF06-85A45A78A21D}"/>
    <dgm:cxn modelId="{5B80A932-7B4D-4663-839D-872F6FC1B91E}" srcId="{BEF3901B-D129-49D2-92CC-0C96B4DADA8F}" destId="{B7ECB36A-F9D8-4F26-8C6E-02A59B950ECA}" srcOrd="5" destOrd="0" parTransId="{7408E3AF-B363-4E41-B46B-4B8940903A02}" sibTransId="{7F0A1D11-F773-4008-B1A3-437684AB6D83}"/>
    <dgm:cxn modelId="{D3D8B856-8C93-4245-9656-C36765802041}" srcId="{BEF3901B-D129-49D2-92CC-0C96B4DADA8F}" destId="{D678B3D0-A7BD-4BBB-A613-56318C55D35B}" srcOrd="0" destOrd="0" parTransId="{59EC0DE1-C23B-4C71-AD3D-1E2E767EAE1A}" sibTransId="{9ED9C1C3-0790-4E3E-B11B-0DDBAC98D820}"/>
    <dgm:cxn modelId="{5952630D-E920-4850-A0F0-FD3207F93A2F}" type="presOf" srcId="{C8570755-D546-4DE1-9E72-B5A98D748CE1}" destId="{56BBB864-B56C-49D9-8A0A-054FC06E34F4}" srcOrd="0" destOrd="0" presId="urn:microsoft.com/office/officeart/2005/8/layout/radial3"/>
    <dgm:cxn modelId="{7ACC1BB6-8145-4B7B-9325-CD5C75997BE3}" type="presOf" srcId="{A331BCB8-AD75-465D-94CB-0B89F70A4698}" destId="{E9DF2188-2C68-4030-A796-22AE720B053C}" srcOrd="0" destOrd="0" presId="urn:microsoft.com/office/officeart/2005/8/layout/radial3"/>
    <dgm:cxn modelId="{107FAAC2-1D0B-424E-A283-0DAF25D2AEFE}" type="presOf" srcId="{9C1AE4EF-9990-4C0A-8F45-F55F58811F19}" destId="{E60F4B93-0EDE-4ECB-AC80-674343DE2FE8}" srcOrd="0" destOrd="0" presId="urn:microsoft.com/office/officeart/2005/8/layout/radial3"/>
    <dgm:cxn modelId="{0FABD965-8A0B-49A5-82EF-7A3E775C8E4B}" type="presOf" srcId="{B7ECB36A-F9D8-4F26-8C6E-02A59B950ECA}" destId="{CDEEF2E3-E778-463B-812B-E33CF35CB46E}" srcOrd="0" destOrd="0" presId="urn:microsoft.com/office/officeart/2005/8/layout/radial3"/>
    <dgm:cxn modelId="{BFC9F6BC-835E-4DDD-A362-1D4A4095CA06}" type="presOf" srcId="{22818275-5564-417C-9BC5-0E6A4DD51BC5}" destId="{62B6CBDD-E4D4-45EE-A9E2-3C3DCCD320E6}" srcOrd="0" destOrd="0" presId="urn:microsoft.com/office/officeart/2005/8/layout/radial3"/>
    <dgm:cxn modelId="{B4A1BD38-D62D-4104-9A0C-5F0C99E98165}" type="presOf" srcId="{D678B3D0-A7BD-4BBB-A613-56318C55D35B}" destId="{72853639-A7C4-4EBC-8D64-4BE2C7BBB391}" srcOrd="0" destOrd="0" presId="urn:microsoft.com/office/officeart/2005/8/layout/radial3"/>
    <dgm:cxn modelId="{E2C68457-0005-4A02-907F-870BCAAA8618}" srcId="{BEF3901B-D129-49D2-92CC-0C96B4DADA8F}" destId="{C8570755-D546-4DE1-9E72-B5A98D748CE1}" srcOrd="2" destOrd="0" parTransId="{39C6815D-E93C-452E-AAFD-E7DBA2B2E2C6}" sibTransId="{593F6206-F524-42CD-8220-0959C0CD40CC}"/>
    <dgm:cxn modelId="{6A0886A2-6E36-4444-B207-4CEF98D57B81}" srcId="{BEF3901B-D129-49D2-92CC-0C96B4DADA8F}" destId="{751B1C08-C5C7-4405-B1A9-7523D60A5951}" srcOrd="9" destOrd="0" parTransId="{8673D28A-0D0F-48B4-B85D-4506E47F5293}" sibTransId="{F527EE01-47E8-413B-A5CE-A92C86E91681}"/>
    <dgm:cxn modelId="{1B99175A-6DF0-4FE5-847B-22E5399238F9}" type="presOf" srcId="{32C9BC98-BC89-4C52-BBD8-34B2961FA816}" destId="{BFC9E8B9-30CB-47B9-A109-0CEEB5D13890}" srcOrd="0" destOrd="0" presId="urn:microsoft.com/office/officeart/2005/8/layout/radial3"/>
    <dgm:cxn modelId="{BAFE13F1-877D-4087-AA7A-15A8B6CD2EBF}" srcId="{69C21957-A756-4197-814E-31A424BE15B6}" destId="{BEF3901B-D129-49D2-92CC-0C96B4DADA8F}" srcOrd="0" destOrd="0" parTransId="{F8C5081B-D41E-4495-8A8E-C2BCACA5EFEA}" sibTransId="{69C93BC9-DAF4-401A-8CAC-AA1A5CEF86B3}"/>
    <dgm:cxn modelId="{1D728C30-076B-4601-884C-F38A97CCD4F0}" type="presOf" srcId="{69C21957-A756-4197-814E-31A424BE15B6}" destId="{3EDB3DC6-64AB-44B4-A803-29B76E2FBA14}" srcOrd="0" destOrd="0" presId="urn:microsoft.com/office/officeart/2005/8/layout/radial3"/>
    <dgm:cxn modelId="{A1236695-0994-4892-B744-7626F0F75DAE}" type="presOf" srcId="{40286ED0-5821-4279-8717-D984BADF1B01}" destId="{0D629941-5D25-437A-8851-738799E316AF}" srcOrd="0" destOrd="0" presId="urn:microsoft.com/office/officeart/2005/8/layout/radial3"/>
    <dgm:cxn modelId="{39DC3E21-B60D-452B-8B6D-90976F557BD7}" srcId="{BEF3901B-D129-49D2-92CC-0C96B4DADA8F}" destId="{32C9BC98-BC89-4C52-BBD8-34B2961FA816}" srcOrd="8" destOrd="0" parTransId="{BE6BCBF5-163F-465B-B9B0-9DA5ADF49821}" sibTransId="{FF2D67DA-B031-4621-9253-124340D5A3F3}"/>
    <dgm:cxn modelId="{0C1BD3EF-9C8A-4534-A5D6-AF8E93ED3803}" srcId="{BEF3901B-D129-49D2-92CC-0C96B4DADA8F}" destId="{9C1AE4EF-9990-4C0A-8F45-F55F58811F19}" srcOrd="1" destOrd="0" parTransId="{DF6EFF61-ED5F-4612-8EC6-AFDE6E9BA06C}" sibTransId="{5C1EBA18-FE5D-488A-A897-08FE6D110629}"/>
    <dgm:cxn modelId="{BEEF3DF3-FD8D-430E-9982-00E441147BF0}" srcId="{BEF3901B-D129-49D2-92CC-0C96B4DADA8F}" destId="{26BB2D78-8A91-4319-93BF-C21EE49BC976}" srcOrd="3" destOrd="0" parTransId="{954C1C28-DF26-46FE-8AF4-C5502B5763EC}" sibTransId="{7A84C1F2-E89C-4BE3-BB5B-C2F74EBD4CEC}"/>
    <dgm:cxn modelId="{45F7444F-AE0B-49B2-91AF-59516B9EFF06}" type="presOf" srcId="{6DB57C7C-4D2F-407C-A10A-3E85E2EC6B82}" destId="{6E792D31-EA2B-4585-B025-0CD2CC98B19C}" srcOrd="0" destOrd="0" presId="urn:microsoft.com/office/officeart/2005/8/layout/radial3"/>
    <dgm:cxn modelId="{22B2A27A-4A25-4EDC-BBDA-F9A2E29DAE02}" type="presOf" srcId="{751B1C08-C5C7-4405-B1A9-7523D60A5951}" destId="{9372A6CD-F632-43BB-A457-158A7C4CF917}" srcOrd="0" destOrd="0" presId="urn:microsoft.com/office/officeart/2005/8/layout/radial3"/>
    <dgm:cxn modelId="{B2C6D636-0BCD-4CDB-891B-96CD12FC3BBC}" srcId="{BEF3901B-D129-49D2-92CC-0C96B4DADA8F}" destId="{40286ED0-5821-4279-8717-D984BADF1B01}" srcOrd="4" destOrd="0" parTransId="{35F4893E-077F-491B-86C4-FEA68DAD0762}" sibTransId="{7FBAC3F2-C699-48DD-8595-7281C27B5EFE}"/>
    <dgm:cxn modelId="{38AF5DE3-BF9F-48F0-9C27-2CC97FE64175}" srcId="{BEF3901B-D129-49D2-92CC-0C96B4DADA8F}" destId="{6DB57C7C-4D2F-407C-A10A-3E85E2EC6B82}" srcOrd="7" destOrd="0" parTransId="{E94E8626-35B9-459F-86B2-F7A5BE890B54}" sibTransId="{8122105F-D769-4CDD-9C79-59BF1551E47B}"/>
    <dgm:cxn modelId="{CFA03671-8106-42A4-AAAC-2AC596808AC8}" type="presOf" srcId="{BEF3901B-D129-49D2-92CC-0C96B4DADA8F}" destId="{012A0A52-2E43-469B-9B3E-ECCB5C5FAC65}" srcOrd="0" destOrd="0" presId="urn:microsoft.com/office/officeart/2005/8/layout/radial3"/>
    <dgm:cxn modelId="{599447FD-75A8-408B-A795-A5F35E4D9C86}" type="presParOf" srcId="{3EDB3DC6-64AB-44B4-A803-29B76E2FBA14}" destId="{ED26E0D9-8165-4827-8749-F5CCF04021E5}" srcOrd="0" destOrd="0" presId="urn:microsoft.com/office/officeart/2005/8/layout/radial3"/>
    <dgm:cxn modelId="{D08F4E69-D36C-473B-8DA7-002D19B9B994}" type="presParOf" srcId="{ED26E0D9-8165-4827-8749-F5CCF04021E5}" destId="{012A0A52-2E43-469B-9B3E-ECCB5C5FAC65}" srcOrd="0" destOrd="0" presId="urn:microsoft.com/office/officeart/2005/8/layout/radial3"/>
    <dgm:cxn modelId="{BA3CA079-0D57-4D49-95B0-F6AB29BF4DEB}" type="presParOf" srcId="{ED26E0D9-8165-4827-8749-F5CCF04021E5}" destId="{72853639-A7C4-4EBC-8D64-4BE2C7BBB391}" srcOrd="1" destOrd="0" presId="urn:microsoft.com/office/officeart/2005/8/layout/radial3"/>
    <dgm:cxn modelId="{5F5B1576-90EE-4E21-8A6B-47F33DE5671B}" type="presParOf" srcId="{ED26E0D9-8165-4827-8749-F5CCF04021E5}" destId="{E60F4B93-0EDE-4ECB-AC80-674343DE2FE8}" srcOrd="2" destOrd="0" presId="urn:microsoft.com/office/officeart/2005/8/layout/radial3"/>
    <dgm:cxn modelId="{7108D542-9A7B-433E-8805-E43E4AECD4A3}" type="presParOf" srcId="{ED26E0D9-8165-4827-8749-F5CCF04021E5}" destId="{56BBB864-B56C-49D9-8A0A-054FC06E34F4}" srcOrd="3" destOrd="0" presId="urn:microsoft.com/office/officeart/2005/8/layout/radial3"/>
    <dgm:cxn modelId="{47EF2ED4-4F51-4767-9A38-0BEAA5C1C700}" type="presParOf" srcId="{ED26E0D9-8165-4827-8749-F5CCF04021E5}" destId="{A542CE46-4E37-448C-BDE2-0702A1B9E6D0}" srcOrd="4" destOrd="0" presId="urn:microsoft.com/office/officeart/2005/8/layout/radial3"/>
    <dgm:cxn modelId="{722DAF3E-1575-430E-B339-BDFA323051B9}" type="presParOf" srcId="{ED26E0D9-8165-4827-8749-F5CCF04021E5}" destId="{0D629941-5D25-437A-8851-738799E316AF}" srcOrd="5" destOrd="0" presId="urn:microsoft.com/office/officeart/2005/8/layout/radial3"/>
    <dgm:cxn modelId="{92FE68DB-437A-4EC8-A28C-F82C15FA311F}" type="presParOf" srcId="{ED26E0D9-8165-4827-8749-F5CCF04021E5}" destId="{CDEEF2E3-E778-463B-812B-E33CF35CB46E}" srcOrd="6" destOrd="0" presId="urn:microsoft.com/office/officeart/2005/8/layout/radial3"/>
    <dgm:cxn modelId="{70DAFE87-2E13-4D06-8610-FC80DEB789F3}" type="presParOf" srcId="{ED26E0D9-8165-4827-8749-F5CCF04021E5}" destId="{E9DF2188-2C68-4030-A796-22AE720B053C}" srcOrd="7" destOrd="0" presId="urn:microsoft.com/office/officeart/2005/8/layout/radial3"/>
    <dgm:cxn modelId="{8C476B2F-F207-4712-9227-3FFC1F0F110A}" type="presParOf" srcId="{ED26E0D9-8165-4827-8749-F5CCF04021E5}" destId="{6E792D31-EA2B-4585-B025-0CD2CC98B19C}" srcOrd="8" destOrd="0" presId="urn:microsoft.com/office/officeart/2005/8/layout/radial3"/>
    <dgm:cxn modelId="{47710E3D-27C1-4646-BDBF-34DE225D19E2}" type="presParOf" srcId="{ED26E0D9-8165-4827-8749-F5CCF04021E5}" destId="{BFC9E8B9-30CB-47B9-A109-0CEEB5D13890}" srcOrd="9" destOrd="0" presId="urn:microsoft.com/office/officeart/2005/8/layout/radial3"/>
    <dgm:cxn modelId="{C52D63F8-0233-40A6-8805-A315F0368F65}" type="presParOf" srcId="{ED26E0D9-8165-4827-8749-F5CCF04021E5}" destId="{9372A6CD-F632-43BB-A457-158A7C4CF917}" srcOrd="10" destOrd="0" presId="urn:microsoft.com/office/officeart/2005/8/layout/radial3"/>
    <dgm:cxn modelId="{89B86E50-2F15-4DCB-9B8A-59C661FCC06B}" type="presParOf" srcId="{ED26E0D9-8165-4827-8749-F5CCF04021E5}" destId="{62B6CBDD-E4D4-45EE-A9E2-3C3DCCD320E6}" srcOrd="11" destOrd="0" presId="urn:microsoft.com/office/officeart/2005/8/layout/radial3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8F3D2D3-0419-4D41-81F9-F6F79C1D7F2F}" type="doc">
      <dgm:prSet loTypeId="urn:microsoft.com/office/officeart/2005/8/layout/radial3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124C5967-316F-4A31-908F-89AD029F195D}">
      <dgm:prSet phldrT="[Текст]"/>
      <dgm:spPr/>
      <dgm:t>
        <a:bodyPr/>
        <a:lstStyle/>
        <a:p>
          <a:r>
            <a:rPr lang="ru-RU" dirty="0" smtClean="0"/>
            <a:t>МКДОУ № 10</a:t>
          </a:r>
          <a:endParaRPr lang="ru-RU" dirty="0"/>
        </a:p>
      </dgm:t>
    </dgm:pt>
    <dgm:pt modelId="{7D4E2F46-B0ED-460E-A95C-0AE813B71749}" type="parTrans" cxnId="{546FB271-79A5-49B7-9D44-A1DCDC804177}">
      <dgm:prSet/>
      <dgm:spPr/>
      <dgm:t>
        <a:bodyPr/>
        <a:lstStyle/>
        <a:p>
          <a:endParaRPr lang="ru-RU"/>
        </a:p>
      </dgm:t>
    </dgm:pt>
    <dgm:pt modelId="{C7BE0B34-4CF2-4318-8AEC-697158B7ADBB}" type="sibTrans" cxnId="{546FB271-79A5-49B7-9D44-A1DCDC804177}">
      <dgm:prSet/>
      <dgm:spPr/>
      <dgm:t>
        <a:bodyPr/>
        <a:lstStyle/>
        <a:p>
          <a:endParaRPr lang="ru-RU"/>
        </a:p>
      </dgm:t>
    </dgm:pt>
    <dgm:pt modelId="{C03D7725-2E28-4099-8B2A-0655E655ED55}">
      <dgm:prSet phldrT="[Текст]" custT="1"/>
      <dgm:spPr/>
      <dgm:t>
        <a:bodyPr/>
        <a:lstStyle/>
        <a:p>
          <a:r>
            <a:rPr lang="ru-RU" sz="1100" b="1" dirty="0" smtClean="0"/>
            <a:t>Узловский художественно-краеведческий музей</a:t>
          </a:r>
          <a:endParaRPr lang="ru-RU" sz="1100" b="1" dirty="0"/>
        </a:p>
      </dgm:t>
    </dgm:pt>
    <dgm:pt modelId="{8C4EC220-0E34-4DDE-86D9-080D6C231896}" type="parTrans" cxnId="{26134495-1D34-4273-8726-237A63D41A49}">
      <dgm:prSet/>
      <dgm:spPr/>
      <dgm:t>
        <a:bodyPr/>
        <a:lstStyle/>
        <a:p>
          <a:endParaRPr lang="ru-RU"/>
        </a:p>
      </dgm:t>
    </dgm:pt>
    <dgm:pt modelId="{E61668F9-5C20-46A1-9AB8-492A0111E87A}" type="sibTrans" cxnId="{26134495-1D34-4273-8726-237A63D41A49}">
      <dgm:prSet/>
      <dgm:spPr/>
      <dgm:t>
        <a:bodyPr/>
        <a:lstStyle/>
        <a:p>
          <a:endParaRPr lang="ru-RU"/>
        </a:p>
      </dgm:t>
    </dgm:pt>
    <dgm:pt modelId="{B8CB76B0-26EC-4645-8E6A-1496CB8195D2}">
      <dgm:prSet phldrT="[Текст]" custT="1"/>
      <dgm:spPr/>
      <dgm:t>
        <a:bodyPr/>
        <a:lstStyle/>
        <a:p>
          <a:r>
            <a:rPr lang="ru-RU" sz="1100" b="1" dirty="0" smtClean="0"/>
            <a:t>Узловская городская централизованная библиотечная система</a:t>
          </a:r>
          <a:endParaRPr lang="ru-RU" sz="1100" b="1" dirty="0"/>
        </a:p>
      </dgm:t>
    </dgm:pt>
    <dgm:pt modelId="{79E12A5E-5221-4FB9-AE5C-BA35E12847F6}" type="parTrans" cxnId="{B3A7ACF4-0A8A-46D9-9991-00A2B8A0C66C}">
      <dgm:prSet/>
      <dgm:spPr/>
      <dgm:t>
        <a:bodyPr/>
        <a:lstStyle/>
        <a:p>
          <a:endParaRPr lang="ru-RU"/>
        </a:p>
      </dgm:t>
    </dgm:pt>
    <dgm:pt modelId="{553BB278-95BD-43A7-BFA1-C965AAF697AB}" type="sibTrans" cxnId="{B3A7ACF4-0A8A-46D9-9991-00A2B8A0C66C}">
      <dgm:prSet/>
      <dgm:spPr/>
      <dgm:t>
        <a:bodyPr/>
        <a:lstStyle/>
        <a:p>
          <a:endParaRPr lang="ru-RU"/>
        </a:p>
      </dgm:t>
    </dgm:pt>
    <dgm:pt modelId="{AAE29C2E-7143-4CC3-AA96-2E0CAE5288EC}">
      <dgm:prSet phldrT="[Текст]" custT="1"/>
      <dgm:spPr/>
      <dgm:t>
        <a:bodyPr/>
        <a:lstStyle/>
        <a:p>
          <a:r>
            <a:rPr lang="ru-RU" sz="1100" b="1" dirty="0" smtClean="0"/>
            <a:t>Тульская областная специальная библиотека для слепых</a:t>
          </a:r>
          <a:endParaRPr lang="ru-RU" sz="1100" b="1" dirty="0"/>
        </a:p>
      </dgm:t>
    </dgm:pt>
    <dgm:pt modelId="{9971BF89-07D4-42D9-8BC8-220F36C67087}" type="parTrans" cxnId="{0F537E6A-827A-4A5F-9682-FBF7B410A7D7}">
      <dgm:prSet/>
      <dgm:spPr/>
      <dgm:t>
        <a:bodyPr/>
        <a:lstStyle/>
        <a:p>
          <a:endParaRPr lang="ru-RU"/>
        </a:p>
      </dgm:t>
    </dgm:pt>
    <dgm:pt modelId="{D84622B9-9CBD-4D88-B5FB-1C942EE06969}" type="sibTrans" cxnId="{0F537E6A-827A-4A5F-9682-FBF7B410A7D7}">
      <dgm:prSet/>
      <dgm:spPr/>
      <dgm:t>
        <a:bodyPr/>
        <a:lstStyle/>
        <a:p>
          <a:endParaRPr lang="ru-RU"/>
        </a:p>
      </dgm:t>
    </dgm:pt>
    <dgm:pt modelId="{E6B6C770-77DD-4762-BC3E-57D07955FBA5}">
      <dgm:prSet phldrT="[Текст]" custT="1"/>
      <dgm:spPr/>
      <dgm:t>
        <a:bodyPr/>
        <a:lstStyle/>
        <a:p>
          <a:r>
            <a:rPr lang="ru-RU" sz="1100" b="1" dirty="0" smtClean="0"/>
            <a:t>МБОУ СОШ </a:t>
          </a:r>
        </a:p>
        <a:p>
          <a:r>
            <a:rPr lang="ru-RU" sz="1100" b="1" dirty="0" smtClean="0"/>
            <a:t> № 7</a:t>
          </a:r>
          <a:endParaRPr lang="ru-RU" sz="1100" b="1" dirty="0"/>
        </a:p>
      </dgm:t>
    </dgm:pt>
    <dgm:pt modelId="{75D4F635-CBF2-48C8-8A2E-92A7209164E0}" type="parTrans" cxnId="{15083BE9-7E12-4562-BA65-2314B6BB426D}">
      <dgm:prSet/>
      <dgm:spPr/>
      <dgm:t>
        <a:bodyPr/>
        <a:lstStyle/>
        <a:p>
          <a:endParaRPr lang="ru-RU"/>
        </a:p>
      </dgm:t>
    </dgm:pt>
    <dgm:pt modelId="{E64B3F8F-9F18-4EFD-BAFF-084F3AED789B}" type="sibTrans" cxnId="{15083BE9-7E12-4562-BA65-2314B6BB426D}">
      <dgm:prSet/>
      <dgm:spPr/>
      <dgm:t>
        <a:bodyPr/>
        <a:lstStyle/>
        <a:p>
          <a:endParaRPr lang="ru-RU"/>
        </a:p>
      </dgm:t>
    </dgm:pt>
    <dgm:pt modelId="{3DBB3357-5E0D-4069-895B-53F254BD4B2B}">
      <dgm:prSet phldrT="[Текст]" custT="1"/>
      <dgm:spPr/>
      <dgm:t>
        <a:bodyPr/>
        <a:lstStyle/>
        <a:p>
          <a:r>
            <a:rPr lang="ru-RU" sz="1100" b="1" dirty="0" smtClean="0"/>
            <a:t>Управление ГИБДД</a:t>
          </a:r>
          <a:endParaRPr lang="ru-RU" sz="1100" b="1" dirty="0"/>
        </a:p>
      </dgm:t>
    </dgm:pt>
    <dgm:pt modelId="{758EEE4A-9E26-4DEB-ACEC-9DE830A521EE}" type="parTrans" cxnId="{9CFE450E-EB64-4C27-995D-28C70791BFAA}">
      <dgm:prSet/>
      <dgm:spPr/>
      <dgm:t>
        <a:bodyPr/>
        <a:lstStyle/>
        <a:p>
          <a:endParaRPr lang="ru-RU"/>
        </a:p>
      </dgm:t>
    </dgm:pt>
    <dgm:pt modelId="{A034ED82-A3EC-42BC-88C5-10207D250BDB}" type="sibTrans" cxnId="{9CFE450E-EB64-4C27-995D-28C70791BFAA}">
      <dgm:prSet/>
      <dgm:spPr/>
      <dgm:t>
        <a:bodyPr/>
        <a:lstStyle/>
        <a:p>
          <a:endParaRPr lang="ru-RU"/>
        </a:p>
      </dgm:t>
    </dgm:pt>
    <dgm:pt modelId="{4788886A-16FF-4B4C-A0D1-0597290DDC91}">
      <dgm:prSet phldrT="[Текст]" custT="1"/>
      <dgm:spPr/>
      <dgm:t>
        <a:bodyPr/>
        <a:lstStyle/>
        <a:p>
          <a:r>
            <a:rPr lang="ru-RU" sz="1100" b="1" dirty="0" smtClean="0"/>
            <a:t>Межрегиональная общественная организация ветеранов «Союз десантников»</a:t>
          </a:r>
          <a:endParaRPr lang="ru-RU" sz="1100" b="1" dirty="0"/>
        </a:p>
      </dgm:t>
    </dgm:pt>
    <dgm:pt modelId="{8C4BB68E-FF37-4B2C-92D8-3797777B82F1}" type="parTrans" cxnId="{094C494F-99AC-438C-9DDE-932A059B12AE}">
      <dgm:prSet/>
      <dgm:spPr/>
      <dgm:t>
        <a:bodyPr/>
        <a:lstStyle/>
        <a:p>
          <a:endParaRPr lang="ru-RU"/>
        </a:p>
      </dgm:t>
    </dgm:pt>
    <dgm:pt modelId="{ADC60D4D-2BFD-44B2-8B6D-C88EB4D20C83}" type="sibTrans" cxnId="{094C494F-99AC-438C-9DDE-932A059B12AE}">
      <dgm:prSet/>
      <dgm:spPr/>
      <dgm:t>
        <a:bodyPr/>
        <a:lstStyle/>
        <a:p>
          <a:endParaRPr lang="ru-RU"/>
        </a:p>
      </dgm:t>
    </dgm:pt>
    <dgm:pt modelId="{5548A1EC-586E-4DA8-AB10-8D41F3EBAE0C}">
      <dgm:prSet phldrT="[Текст]" custT="1"/>
      <dgm:spPr/>
      <dgm:t>
        <a:bodyPr/>
        <a:lstStyle/>
        <a:p>
          <a:r>
            <a:rPr lang="ru-RU" sz="1100" b="1" dirty="0" smtClean="0"/>
            <a:t>Детская школа искусств</a:t>
          </a:r>
          <a:endParaRPr lang="ru-RU" sz="1100" b="1" dirty="0"/>
        </a:p>
      </dgm:t>
    </dgm:pt>
    <dgm:pt modelId="{1BEFCF4A-A410-410F-BE44-578676F1834B}" type="parTrans" cxnId="{87F3428A-C5AD-4D5E-B848-73CFA7B73FBF}">
      <dgm:prSet/>
      <dgm:spPr/>
      <dgm:t>
        <a:bodyPr/>
        <a:lstStyle/>
        <a:p>
          <a:endParaRPr lang="ru-RU"/>
        </a:p>
      </dgm:t>
    </dgm:pt>
    <dgm:pt modelId="{0E5C12C1-D55E-419D-836D-EF768C97C0ED}" type="sibTrans" cxnId="{87F3428A-C5AD-4D5E-B848-73CFA7B73FBF}">
      <dgm:prSet/>
      <dgm:spPr/>
      <dgm:t>
        <a:bodyPr/>
        <a:lstStyle/>
        <a:p>
          <a:endParaRPr lang="ru-RU"/>
        </a:p>
      </dgm:t>
    </dgm:pt>
    <dgm:pt modelId="{F862D2A9-21D1-4520-94C4-64B9A26FE363}">
      <dgm:prSet phldrT="[Текст]" custT="1"/>
      <dgm:spPr/>
      <dgm:t>
        <a:bodyPr/>
        <a:lstStyle/>
        <a:p>
          <a:r>
            <a:rPr lang="ru-RU" sz="1100" b="1" dirty="0" smtClean="0"/>
            <a:t>ДДЮТ</a:t>
          </a:r>
          <a:endParaRPr lang="ru-RU" sz="1100" b="1" dirty="0"/>
        </a:p>
      </dgm:t>
    </dgm:pt>
    <dgm:pt modelId="{87CD7432-746B-466C-B76F-06611E249022}" type="parTrans" cxnId="{E8228310-DFBB-4B6B-BD3B-892CD755D9A9}">
      <dgm:prSet/>
      <dgm:spPr/>
      <dgm:t>
        <a:bodyPr/>
        <a:lstStyle/>
        <a:p>
          <a:endParaRPr lang="ru-RU"/>
        </a:p>
      </dgm:t>
    </dgm:pt>
    <dgm:pt modelId="{F138263B-A411-4ED6-92DF-FBF21ADDFCA5}" type="sibTrans" cxnId="{E8228310-DFBB-4B6B-BD3B-892CD755D9A9}">
      <dgm:prSet/>
      <dgm:spPr/>
      <dgm:t>
        <a:bodyPr/>
        <a:lstStyle/>
        <a:p>
          <a:endParaRPr lang="ru-RU"/>
        </a:p>
      </dgm:t>
    </dgm:pt>
    <dgm:pt modelId="{2166BE89-8914-43DA-BAAA-BC6844C1F114}">
      <dgm:prSet phldrT="[Текст]" custT="1"/>
      <dgm:spPr/>
      <dgm:t>
        <a:bodyPr/>
        <a:lstStyle/>
        <a:p>
          <a:r>
            <a:rPr lang="ru-RU" sz="1100" b="1" dirty="0" smtClean="0"/>
            <a:t>МБУК Молодежный театр</a:t>
          </a:r>
          <a:endParaRPr lang="ru-RU" sz="1100" b="1" dirty="0"/>
        </a:p>
      </dgm:t>
    </dgm:pt>
    <dgm:pt modelId="{E4EFDA36-C317-43DB-AB62-E36601B0CB56}" type="parTrans" cxnId="{5CBCF183-342C-46C7-9F68-E862018A71A5}">
      <dgm:prSet/>
      <dgm:spPr/>
      <dgm:t>
        <a:bodyPr/>
        <a:lstStyle/>
        <a:p>
          <a:endParaRPr lang="ru-RU"/>
        </a:p>
      </dgm:t>
    </dgm:pt>
    <dgm:pt modelId="{A298B175-F1AB-4D53-9DE7-44E2E9808B09}" type="sibTrans" cxnId="{5CBCF183-342C-46C7-9F68-E862018A71A5}">
      <dgm:prSet/>
      <dgm:spPr/>
      <dgm:t>
        <a:bodyPr/>
        <a:lstStyle/>
        <a:p>
          <a:endParaRPr lang="ru-RU"/>
        </a:p>
      </dgm:t>
    </dgm:pt>
    <dgm:pt modelId="{B58B995C-79FE-41B7-A3C7-21B04E66898C}">
      <dgm:prSet phldrT="[Текст]" custT="1"/>
      <dgm:spPr/>
      <dgm:t>
        <a:bodyPr/>
        <a:lstStyle/>
        <a:p>
          <a:r>
            <a:rPr lang="ru-RU" sz="1100" b="1" dirty="0" smtClean="0"/>
            <a:t>НОУ ВПО Среднерусская академия современного знания</a:t>
          </a:r>
          <a:endParaRPr lang="ru-RU" sz="1100" b="1" dirty="0"/>
        </a:p>
      </dgm:t>
    </dgm:pt>
    <dgm:pt modelId="{33F7F110-767D-4F0C-AF44-EF3F443701D5}" type="parTrans" cxnId="{9B40F01B-E30C-4123-8126-ED7BC781E2CD}">
      <dgm:prSet/>
      <dgm:spPr/>
      <dgm:t>
        <a:bodyPr/>
        <a:lstStyle/>
        <a:p>
          <a:endParaRPr lang="ru-RU"/>
        </a:p>
      </dgm:t>
    </dgm:pt>
    <dgm:pt modelId="{CA68B91D-4E2F-4D28-9034-5702762334DB}" type="sibTrans" cxnId="{9B40F01B-E30C-4123-8126-ED7BC781E2CD}">
      <dgm:prSet/>
      <dgm:spPr/>
      <dgm:t>
        <a:bodyPr/>
        <a:lstStyle/>
        <a:p>
          <a:endParaRPr lang="ru-RU"/>
        </a:p>
      </dgm:t>
    </dgm:pt>
    <dgm:pt modelId="{F7176705-6FCB-4587-A803-8A42AC7C2E0C}" type="pres">
      <dgm:prSet presAssocID="{38F3D2D3-0419-4D41-81F9-F6F79C1D7F2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C2EA68-1218-4C7A-BF9C-44CAF14EFB57}" type="pres">
      <dgm:prSet presAssocID="{38F3D2D3-0419-4D41-81F9-F6F79C1D7F2F}" presName="radial" presStyleCnt="0">
        <dgm:presLayoutVars>
          <dgm:animLvl val="ctr"/>
        </dgm:presLayoutVars>
      </dgm:prSet>
      <dgm:spPr/>
    </dgm:pt>
    <dgm:pt modelId="{D7DF1392-CEDE-49E4-AD1C-70A79B4697F1}" type="pres">
      <dgm:prSet presAssocID="{124C5967-316F-4A31-908F-89AD029F195D}" presName="centerShape" presStyleLbl="vennNode1" presStyleIdx="0" presStyleCnt="11" custScaleX="84475" custScaleY="85738"/>
      <dgm:spPr/>
      <dgm:t>
        <a:bodyPr/>
        <a:lstStyle/>
        <a:p>
          <a:endParaRPr lang="ru-RU"/>
        </a:p>
      </dgm:t>
    </dgm:pt>
    <dgm:pt modelId="{7B01E56C-B4F9-4647-8DCE-BE202AD4B69D}" type="pres">
      <dgm:prSet presAssocID="{C03D7725-2E28-4099-8B2A-0655E655ED55}" presName="node" presStyleLbl="vennNode1" presStyleIdx="1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5E5D41-10D4-4CFC-A719-CA987897D829}" type="pres">
      <dgm:prSet presAssocID="{B8CB76B0-26EC-4645-8E6A-1496CB8195D2}" presName="node" presStyleLbl="vennNode1" presStyleIdx="2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B46FC9-5FEC-4452-8DA4-0A8A96E52A0C}" type="pres">
      <dgm:prSet presAssocID="{AAE29C2E-7143-4CC3-AA96-2E0CAE5288EC}" presName="node" presStyleLbl="vennNode1" presStyleIdx="3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FCD921-2326-488D-B32D-92CB3E4AAA69}" type="pres">
      <dgm:prSet presAssocID="{E6B6C770-77DD-4762-BC3E-57D07955FBA5}" presName="node" presStyleLbl="vennNode1" presStyleIdx="4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724B10-3CFE-463D-ADB1-8FFEE6F407E7}" type="pres">
      <dgm:prSet presAssocID="{3DBB3357-5E0D-4069-895B-53F254BD4B2B}" presName="node" presStyleLbl="vennNode1" presStyleIdx="5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44ED5F-1DDF-466E-8B96-05BE9F047CE6}" type="pres">
      <dgm:prSet presAssocID="{4788886A-16FF-4B4C-A0D1-0597290DDC91}" presName="node" presStyleLbl="vennNode1" presStyleIdx="6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5E1863-463D-41A8-8597-32477E293C11}" type="pres">
      <dgm:prSet presAssocID="{5548A1EC-586E-4DA8-AB10-8D41F3EBAE0C}" presName="node" presStyleLbl="vennNode1" presStyleIdx="7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F2DF17-C895-4776-A0EB-18C946BF767B}" type="pres">
      <dgm:prSet presAssocID="{F862D2A9-21D1-4520-94C4-64B9A26FE363}" presName="node" presStyleLbl="vennNode1" presStyleIdx="8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36BDF8-5400-469C-9A07-C6B7E6F3A934}" type="pres">
      <dgm:prSet presAssocID="{2166BE89-8914-43DA-BAAA-BC6844C1F114}" presName="node" presStyleLbl="vennNode1" presStyleIdx="9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146FC0-CCA2-438B-B78B-2C5B82A43287}" type="pres">
      <dgm:prSet presAssocID="{B58B995C-79FE-41B7-A3C7-21B04E66898C}" presName="node" presStyleLbl="vennNode1" presStyleIdx="1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E89C9B-4E4A-442E-BF8A-E39E00C73F79}" type="presOf" srcId="{3DBB3357-5E0D-4069-895B-53F254BD4B2B}" destId="{10724B10-3CFE-463D-ADB1-8FFEE6F407E7}" srcOrd="0" destOrd="0" presId="urn:microsoft.com/office/officeart/2005/8/layout/radial3"/>
    <dgm:cxn modelId="{47A90430-4814-4347-BC28-FECB4A7D6D63}" type="presOf" srcId="{B8CB76B0-26EC-4645-8E6A-1496CB8195D2}" destId="{DF5E5D41-10D4-4CFC-A719-CA987897D829}" srcOrd="0" destOrd="0" presId="urn:microsoft.com/office/officeart/2005/8/layout/radial3"/>
    <dgm:cxn modelId="{B3A7ACF4-0A8A-46D9-9991-00A2B8A0C66C}" srcId="{124C5967-316F-4A31-908F-89AD029F195D}" destId="{B8CB76B0-26EC-4645-8E6A-1496CB8195D2}" srcOrd="1" destOrd="0" parTransId="{79E12A5E-5221-4FB9-AE5C-BA35E12847F6}" sibTransId="{553BB278-95BD-43A7-BFA1-C965AAF697AB}"/>
    <dgm:cxn modelId="{41DC5EAE-93BC-4835-9471-17B906AC0489}" type="presOf" srcId="{E6B6C770-77DD-4762-BC3E-57D07955FBA5}" destId="{6EFCD921-2326-488D-B32D-92CB3E4AAA69}" srcOrd="0" destOrd="0" presId="urn:microsoft.com/office/officeart/2005/8/layout/radial3"/>
    <dgm:cxn modelId="{D865D3F9-B816-4FFE-83AE-81E3A3AE8304}" type="presOf" srcId="{5548A1EC-586E-4DA8-AB10-8D41F3EBAE0C}" destId="{D95E1863-463D-41A8-8597-32477E293C11}" srcOrd="0" destOrd="0" presId="urn:microsoft.com/office/officeart/2005/8/layout/radial3"/>
    <dgm:cxn modelId="{2CD2A6B5-0E06-48E6-B559-8278A62071EB}" type="presOf" srcId="{4788886A-16FF-4B4C-A0D1-0597290DDC91}" destId="{9B44ED5F-1DDF-466E-8B96-05BE9F047CE6}" srcOrd="0" destOrd="0" presId="urn:microsoft.com/office/officeart/2005/8/layout/radial3"/>
    <dgm:cxn modelId="{0BF13E7F-9E7D-4E9D-AD1A-6FF8ED8582A0}" type="presOf" srcId="{38F3D2D3-0419-4D41-81F9-F6F79C1D7F2F}" destId="{F7176705-6FCB-4587-A803-8A42AC7C2E0C}" srcOrd="0" destOrd="0" presId="urn:microsoft.com/office/officeart/2005/8/layout/radial3"/>
    <dgm:cxn modelId="{26134495-1D34-4273-8726-237A63D41A49}" srcId="{124C5967-316F-4A31-908F-89AD029F195D}" destId="{C03D7725-2E28-4099-8B2A-0655E655ED55}" srcOrd="0" destOrd="0" parTransId="{8C4EC220-0E34-4DDE-86D9-080D6C231896}" sibTransId="{E61668F9-5C20-46A1-9AB8-492A0111E87A}"/>
    <dgm:cxn modelId="{86ABBC59-6147-47A5-A540-2A5F3B942509}" type="presOf" srcId="{2166BE89-8914-43DA-BAAA-BC6844C1F114}" destId="{0336BDF8-5400-469C-9A07-C6B7E6F3A934}" srcOrd="0" destOrd="0" presId="urn:microsoft.com/office/officeart/2005/8/layout/radial3"/>
    <dgm:cxn modelId="{5CBCF183-342C-46C7-9F68-E862018A71A5}" srcId="{124C5967-316F-4A31-908F-89AD029F195D}" destId="{2166BE89-8914-43DA-BAAA-BC6844C1F114}" srcOrd="8" destOrd="0" parTransId="{E4EFDA36-C317-43DB-AB62-E36601B0CB56}" sibTransId="{A298B175-F1AB-4D53-9DE7-44E2E9808B09}"/>
    <dgm:cxn modelId="{2151CC33-B523-4AEB-8E01-E628E0EE2991}" type="presOf" srcId="{124C5967-316F-4A31-908F-89AD029F195D}" destId="{D7DF1392-CEDE-49E4-AD1C-70A79B4697F1}" srcOrd="0" destOrd="0" presId="urn:microsoft.com/office/officeart/2005/8/layout/radial3"/>
    <dgm:cxn modelId="{AA0698DE-967E-4915-9AC8-D48605F923D0}" type="presOf" srcId="{C03D7725-2E28-4099-8B2A-0655E655ED55}" destId="{7B01E56C-B4F9-4647-8DCE-BE202AD4B69D}" srcOrd="0" destOrd="0" presId="urn:microsoft.com/office/officeart/2005/8/layout/radial3"/>
    <dgm:cxn modelId="{28477D83-D896-4528-B666-C10120D4DE11}" type="presOf" srcId="{F862D2A9-21D1-4520-94C4-64B9A26FE363}" destId="{18F2DF17-C895-4776-A0EB-18C946BF767B}" srcOrd="0" destOrd="0" presId="urn:microsoft.com/office/officeart/2005/8/layout/radial3"/>
    <dgm:cxn modelId="{9CFE450E-EB64-4C27-995D-28C70791BFAA}" srcId="{124C5967-316F-4A31-908F-89AD029F195D}" destId="{3DBB3357-5E0D-4069-895B-53F254BD4B2B}" srcOrd="4" destOrd="0" parTransId="{758EEE4A-9E26-4DEB-ACEC-9DE830A521EE}" sibTransId="{A034ED82-A3EC-42BC-88C5-10207D250BDB}"/>
    <dgm:cxn modelId="{0F537E6A-827A-4A5F-9682-FBF7B410A7D7}" srcId="{124C5967-316F-4A31-908F-89AD029F195D}" destId="{AAE29C2E-7143-4CC3-AA96-2E0CAE5288EC}" srcOrd="2" destOrd="0" parTransId="{9971BF89-07D4-42D9-8BC8-220F36C67087}" sibTransId="{D84622B9-9CBD-4D88-B5FB-1C942EE06969}"/>
    <dgm:cxn modelId="{094C494F-99AC-438C-9DDE-932A059B12AE}" srcId="{124C5967-316F-4A31-908F-89AD029F195D}" destId="{4788886A-16FF-4B4C-A0D1-0597290DDC91}" srcOrd="5" destOrd="0" parTransId="{8C4BB68E-FF37-4B2C-92D8-3797777B82F1}" sibTransId="{ADC60D4D-2BFD-44B2-8B6D-C88EB4D20C83}"/>
    <dgm:cxn modelId="{546FB271-79A5-49B7-9D44-A1DCDC804177}" srcId="{38F3D2D3-0419-4D41-81F9-F6F79C1D7F2F}" destId="{124C5967-316F-4A31-908F-89AD029F195D}" srcOrd="0" destOrd="0" parTransId="{7D4E2F46-B0ED-460E-A95C-0AE813B71749}" sibTransId="{C7BE0B34-4CF2-4318-8AEC-697158B7ADBB}"/>
    <dgm:cxn modelId="{9B40F01B-E30C-4123-8126-ED7BC781E2CD}" srcId="{124C5967-316F-4A31-908F-89AD029F195D}" destId="{B58B995C-79FE-41B7-A3C7-21B04E66898C}" srcOrd="9" destOrd="0" parTransId="{33F7F110-767D-4F0C-AF44-EF3F443701D5}" sibTransId="{CA68B91D-4E2F-4D28-9034-5702762334DB}"/>
    <dgm:cxn modelId="{15083BE9-7E12-4562-BA65-2314B6BB426D}" srcId="{124C5967-316F-4A31-908F-89AD029F195D}" destId="{E6B6C770-77DD-4762-BC3E-57D07955FBA5}" srcOrd="3" destOrd="0" parTransId="{75D4F635-CBF2-48C8-8A2E-92A7209164E0}" sibTransId="{E64B3F8F-9F18-4EFD-BAFF-084F3AED789B}"/>
    <dgm:cxn modelId="{E8228310-DFBB-4B6B-BD3B-892CD755D9A9}" srcId="{124C5967-316F-4A31-908F-89AD029F195D}" destId="{F862D2A9-21D1-4520-94C4-64B9A26FE363}" srcOrd="7" destOrd="0" parTransId="{87CD7432-746B-466C-B76F-06611E249022}" sibTransId="{F138263B-A411-4ED6-92DF-FBF21ADDFCA5}"/>
    <dgm:cxn modelId="{5E272B67-9E6D-48AA-9224-AC23F9B07BA7}" type="presOf" srcId="{AAE29C2E-7143-4CC3-AA96-2E0CAE5288EC}" destId="{56B46FC9-5FEC-4452-8DA4-0A8A96E52A0C}" srcOrd="0" destOrd="0" presId="urn:microsoft.com/office/officeart/2005/8/layout/radial3"/>
    <dgm:cxn modelId="{87F3428A-C5AD-4D5E-B848-73CFA7B73FBF}" srcId="{124C5967-316F-4A31-908F-89AD029F195D}" destId="{5548A1EC-586E-4DA8-AB10-8D41F3EBAE0C}" srcOrd="6" destOrd="0" parTransId="{1BEFCF4A-A410-410F-BE44-578676F1834B}" sibTransId="{0E5C12C1-D55E-419D-836D-EF768C97C0ED}"/>
    <dgm:cxn modelId="{DA4AD446-12D6-4B96-864D-2067EE23719F}" type="presOf" srcId="{B58B995C-79FE-41B7-A3C7-21B04E66898C}" destId="{80146FC0-CCA2-438B-B78B-2C5B82A43287}" srcOrd="0" destOrd="0" presId="urn:microsoft.com/office/officeart/2005/8/layout/radial3"/>
    <dgm:cxn modelId="{67B7D308-636A-4A33-84C5-85CBD435168B}" type="presParOf" srcId="{F7176705-6FCB-4587-A803-8A42AC7C2E0C}" destId="{EAC2EA68-1218-4C7A-BF9C-44CAF14EFB57}" srcOrd="0" destOrd="0" presId="urn:microsoft.com/office/officeart/2005/8/layout/radial3"/>
    <dgm:cxn modelId="{64E8C2FE-8891-468A-8A2D-385DC96D385C}" type="presParOf" srcId="{EAC2EA68-1218-4C7A-BF9C-44CAF14EFB57}" destId="{D7DF1392-CEDE-49E4-AD1C-70A79B4697F1}" srcOrd="0" destOrd="0" presId="urn:microsoft.com/office/officeart/2005/8/layout/radial3"/>
    <dgm:cxn modelId="{535589AD-09E2-49CE-AD8E-8079045D5FBD}" type="presParOf" srcId="{EAC2EA68-1218-4C7A-BF9C-44CAF14EFB57}" destId="{7B01E56C-B4F9-4647-8DCE-BE202AD4B69D}" srcOrd="1" destOrd="0" presId="urn:microsoft.com/office/officeart/2005/8/layout/radial3"/>
    <dgm:cxn modelId="{965C4848-777F-4F11-888E-172EE4225AAC}" type="presParOf" srcId="{EAC2EA68-1218-4C7A-BF9C-44CAF14EFB57}" destId="{DF5E5D41-10D4-4CFC-A719-CA987897D829}" srcOrd="2" destOrd="0" presId="urn:microsoft.com/office/officeart/2005/8/layout/radial3"/>
    <dgm:cxn modelId="{48C8E42C-25FA-40E3-9A4C-C1E3AC32F0AB}" type="presParOf" srcId="{EAC2EA68-1218-4C7A-BF9C-44CAF14EFB57}" destId="{56B46FC9-5FEC-4452-8DA4-0A8A96E52A0C}" srcOrd="3" destOrd="0" presId="urn:microsoft.com/office/officeart/2005/8/layout/radial3"/>
    <dgm:cxn modelId="{B69FE90D-6E02-45CF-8611-D12FA31D55B7}" type="presParOf" srcId="{EAC2EA68-1218-4C7A-BF9C-44CAF14EFB57}" destId="{6EFCD921-2326-488D-B32D-92CB3E4AAA69}" srcOrd="4" destOrd="0" presId="urn:microsoft.com/office/officeart/2005/8/layout/radial3"/>
    <dgm:cxn modelId="{34B7C2EB-BC90-4F1A-B0AE-7E730E2FAA65}" type="presParOf" srcId="{EAC2EA68-1218-4C7A-BF9C-44CAF14EFB57}" destId="{10724B10-3CFE-463D-ADB1-8FFEE6F407E7}" srcOrd="5" destOrd="0" presId="urn:microsoft.com/office/officeart/2005/8/layout/radial3"/>
    <dgm:cxn modelId="{F0225E90-C486-4464-81E2-A31471AAB5C8}" type="presParOf" srcId="{EAC2EA68-1218-4C7A-BF9C-44CAF14EFB57}" destId="{9B44ED5F-1DDF-466E-8B96-05BE9F047CE6}" srcOrd="6" destOrd="0" presId="urn:microsoft.com/office/officeart/2005/8/layout/radial3"/>
    <dgm:cxn modelId="{6AF9EE96-7BBF-46AA-B59F-D30505430F87}" type="presParOf" srcId="{EAC2EA68-1218-4C7A-BF9C-44CAF14EFB57}" destId="{D95E1863-463D-41A8-8597-32477E293C11}" srcOrd="7" destOrd="0" presId="urn:microsoft.com/office/officeart/2005/8/layout/radial3"/>
    <dgm:cxn modelId="{68354DA6-8BA4-4DAD-AE5E-E7CF65D1DD9F}" type="presParOf" srcId="{EAC2EA68-1218-4C7A-BF9C-44CAF14EFB57}" destId="{18F2DF17-C895-4776-A0EB-18C946BF767B}" srcOrd="8" destOrd="0" presId="urn:microsoft.com/office/officeart/2005/8/layout/radial3"/>
    <dgm:cxn modelId="{C3935555-B4F0-4A29-8B94-9CDBDD4B7DC9}" type="presParOf" srcId="{EAC2EA68-1218-4C7A-BF9C-44CAF14EFB57}" destId="{0336BDF8-5400-469C-9A07-C6B7E6F3A934}" srcOrd="9" destOrd="0" presId="urn:microsoft.com/office/officeart/2005/8/layout/radial3"/>
    <dgm:cxn modelId="{96A04A58-77A6-4828-AA92-AC483E225209}" type="presParOf" srcId="{EAC2EA68-1218-4C7A-BF9C-44CAF14EFB57}" destId="{80146FC0-CCA2-438B-B78B-2C5B82A43287}" srcOrd="10" destOrd="0" presId="urn:microsoft.com/office/officeart/2005/8/layout/radial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E71B4E-46A2-4158-8300-3291438372DB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FD630E3-FF52-45E0-B051-1243FE0A92F5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Основная образовательная программа дошкольного образования на 2017-2022 г.г.</a:t>
          </a:r>
          <a:endParaRPr lang="ru-RU" dirty="0">
            <a:solidFill>
              <a:schemeClr val="tx1"/>
            </a:solidFill>
          </a:endParaRPr>
        </a:p>
      </dgm:t>
    </dgm:pt>
    <dgm:pt modelId="{C2316CD0-1745-4CE9-B9A6-BA7BA497A71F}" type="parTrans" cxnId="{D2905557-03C6-44E8-93BB-E2CD5235B487}">
      <dgm:prSet/>
      <dgm:spPr/>
      <dgm:t>
        <a:bodyPr/>
        <a:lstStyle/>
        <a:p>
          <a:endParaRPr lang="ru-RU"/>
        </a:p>
      </dgm:t>
    </dgm:pt>
    <dgm:pt modelId="{38BE8509-2B60-46B6-BB75-0C53927D89AA}" type="sibTrans" cxnId="{D2905557-03C6-44E8-93BB-E2CD5235B487}">
      <dgm:prSet/>
      <dgm:spPr/>
      <dgm:t>
        <a:bodyPr/>
        <a:lstStyle/>
        <a:p>
          <a:endParaRPr lang="ru-RU"/>
        </a:p>
      </dgm:t>
    </dgm:pt>
    <dgm:pt modelId="{A5170333-C506-43DF-9788-AA1D5120C6B1}">
      <dgm:prSet phldrT="[Текст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http://uzlovaya10.russia-sad.ru/download/245710</a:t>
          </a:r>
          <a:r>
            <a:rPr lang="ru-RU" dirty="0" smtClean="0">
              <a:solidFill>
                <a:schemeClr val="tx1"/>
              </a:solidFill>
            </a:rPr>
            <a:t> </a:t>
          </a:r>
          <a:endParaRPr lang="ru-RU" dirty="0">
            <a:solidFill>
              <a:schemeClr val="tx1"/>
            </a:solidFill>
          </a:endParaRPr>
        </a:p>
      </dgm:t>
    </dgm:pt>
    <dgm:pt modelId="{A30430F8-CC30-4A63-8DAE-3FE48DD3FA99}" type="parTrans" cxnId="{9BE7591E-2A70-4710-AFF5-25CF3436A40D}">
      <dgm:prSet/>
      <dgm:spPr/>
      <dgm:t>
        <a:bodyPr/>
        <a:lstStyle/>
        <a:p>
          <a:endParaRPr lang="ru-RU"/>
        </a:p>
      </dgm:t>
    </dgm:pt>
    <dgm:pt modelId="{C2CF3536-8106-4D7D-AE82-FDED56060C7E}" type="sibTrans" cxnId="{9BE7591E-2A70-4710-AFF5-25CF3436A40D}">
      <dgm:prSet/>
      <dgm:spPr/>
      <dgm:t>
        <a:bodyPr/>
        <a:lstStyle/>
        <a:p>
          <a:endParaRPr lang="ru-RU"/>
        </a:p>
      </dgm:t>
    </dgm:pt>
    <dgm:pt modelId="{DDC86E22-156E-43DF-8276-3A77C350BC90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Рабочая программа воспитания на 2021-2026 г.г.</a:t>
          </a:r>
          <a:endParaRPr lang="ru-RU" dirty="0">
            <a:solidFill>
              <a:schemeClr val="tx1"/>
            </a:solidFill>
          </a:endParaRPr>
        </a:p>
      </dgm:t>
    </dgm:pt>
    <dgm:pt modelId="{097F0C4B-A608-47D4-9002-667ABDE5ECC2}" type="parTrans" cxnId="{F16FF3B0-FC85-4256-8358-1F57966454B4}">
      <dgm:prSet/>
      <dgm:spPr/>
      <dgm:t>
        <a:bodyPr/>
        <a:lstStyle/>
        <a:p>
          <a:endParaRPr lang="ru-RU"/>
        </a:p>
      </dgm:t>
    </dgm:pt>
    <dgm:pt modelId="{275DA82D-6B10-43FC-95B7-D12836040F9B}" type="sibTrans" cxnId="{F16FF3B0-FC85-4256-8358-1F57966454B4}">
      <dgm:prSet/>
      <dgm:spPr/>
      <dgm:t>
        <a:bodyPr/>
        <a:lstStyle/>
        <a:p>
          <a:endParaRPr lang="ru-RU"/>
        </a:p>
      </dgm:t>
    </dgm:pt>
    <dgm:pt modelId="{7A3C7DDB-BC35-4217-9325-975FC64CD41B}">
      <dgm:prSet phldrT="[Текст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hlinkClick xmlns:r="http://schemas.openxmlformats.org/officeDocument/2006/relationships" r:id="rId2"/>
            </a:rPr>
            <a:t>http://uzlovaya10.russia-sad.ru/download/253814</a:t>
          </a:r>
          <a:r>
            <a:rPr lang="ru-RU" dirty="0" smtClean="0">
              <a:solidFill>
                <a:schemeClr val="tx1"/>
              </a:solidFill>
            </a:rPr>
            <a:t> </a:t>
          </a:r>
          <a:endParaRPr lang="ru-RU" dirty="0">
            <a:solidFill>
              <a:schemeClr val="tx1"/>
            </a:solidFill>
          </a:endParaRPr>
        </a:p>
      </dgm:t>
    </dgm:pt>
    <dgm:pt modelId="{BAAD49E1-252C-422E-8809-923D1AB3DDEB}" type="parTrans" cxnId="{8D53BD77-4A61-41E0-8E15-44FAD0283F27}">
      <dgm:prSet/>
      <dgm:spPr/>
      <dgm:t>
        <a:bodyPr/>
        <a:lstStyle/>
        <a:p>
          <a:endParaRPr lang="ru-RU"/>
        </a:p>
      </dgm:t>
    </dgm:pt>
    <dgm:pt modelId="{E498FB8C-E09C-4E9B-BDA3-7DB135B75BB3}" type="sibTrans" cxnId="{8D53BD77-4A61-41E0-8E15-44FAD0283F27}">
      <dgm:prSet/>
      <dgm:spPr/>
      <dgm:t>
        <a:bodyPr/>
        <a:lstStyle/>
        <a:p>
          <a:endParaRPr lang="ru-RU"/>
        </a:p>
      </dgm:t>
    </dgm:pt>
    <dgm:pt modelId="{17F0C5C4-11A5-4D22-9099-932DADDC58A8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Программа развития на 2019-2024 г.г.</a:t>
          </a:r>
        </a:p>
        <a:p>
          <a:r>
            <a:rPr lang="en-US" dirty="0" smtClean="0">
              <a:solidFill>
                <a:schemeClr val="tx1"/>
              </a:solidFill>
              <a:hlinkClick xmlns:r="http://schemas.openxmlformats.org/officeDocument/2006/relationships" r:id="rId3"/>
            </a:rPr>
            <a:t>http://uzlovaya10.russia-sad.ru/download/246550</a:t>
          </a:r>
          <a:r>
            <a:rPr lang="ru-RU" dirty="0" smtClean="0">
              <a:solidFill>
                <a:schemeClr val="tx1"/>
              </a:solidFill>
            </a:rPr>
            <a:t> </a:t>
          </a:r>
        </a:p>
      </dgm:t>
    </dgm:pt>
    <dgm:pt modelId="{4D494084-D680-4072-8A49-995B1A96FC25}" type="parTrans" cxnId="{57E57EDB-D8B9-4639-9446-BDFB079479E2}">
      <dgm:prSet/>
      <dgm:spPr/>
      <dgm:t>
        <a:bodyPr/>
        <a:lstStyle/>
        <a:p>
          <a:endParaRPr lang="ru-RU"/>
        </a:p>
      </dgm:t>
    </dgm:pt>
    <dgm:pt modelId="{891188D3-7B55-4EEC-9FEA-C063D29BDAAC}" type="sibTrans" cxnId="{57E57EDB-D8B9-4639-9446-BDFB079479E2}">
      <dgm:prSet/>
      <dgm:spPr/>
      <dgm:t>
        <a:bodyPr/>
        <a:lstStyle/>
        <a:p>
          <a:endParaRPr lang="ru-RU"/>
        </a:p>
      </dgm:t>
    </dgm:pt>
    <dgm:pt modelId="{E0A2D87E-E07D-472C-ACAF-858E94EF538D}" type="pres">
      <dgm:prSet presAssocID="{F2E71B4E-46A2-4158-8300-3291438372D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0E2F98-4DDA-4796-B23B-73B33FDE2F98}" type="pres">
      <dgm:prSet presAssocID="{AFD630E3-FF52-45E0-B051-1243FE0A92F5}" presName="comp" presStyleCnt="0"/>
      <dgm:spPr/>
    </dgm:pt>
    <dgm:pt modelId="{BF18F10C-E040-4CA0-839D-0A5E7D3B4DB6}" type="pres">
      <dgm:prSet presAssocID="{AFD630E3-FF52-45E0-B051-1243FE0A92F5}" presName="box" presStyleLbl="node1" presStyleIdx="0" presStyleCnt="3"/>
      <dgm:spPr/>
      <dgm:t>
        <a:bodyPr/>
        <a:lstStyle/>
        <a:p>
          <a:endParaRPr lang="ru-RU"/>
        </a:p>
      </dgm:t>
    </dgm:pt>
    <dgm:pt modelId="{7F891A70-FEE1-480B-A8E2-96BF93BF5AC2}" type="pres">
      <dgm:prSet presAssocID="{AFD630E3-FF52-45E0-B051-1243FE0A92F5}" presName="img" presStyleLbl="fgImgPlace1" presStyleIdx="0" presStyleCnt="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913CDC0-668A-43D4-BC75-D803B1A309B0}" type="pres">
      <dgm:prSet presAssocID="{AFD630E3-FF52-45E0-B051-1243FE0A92F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05AC3A-C82B-4D25-BD43-6D18A2A8EC71}" type="pres">
      <dgm:prSet presAssocID="{38BE8509-2B60-46B6-BB75-0C53927D89AA}" presName="spacer" presStyleCnt="0"/>
      <dgm:spPr/>
    </dgm:pt>
    <dgm:pt modelId="{FA1B1FE3-04C9-47D8-89E9-1C16E614FFFA}" type="pres">
      <dgm:prSet presAssocID="{DDC86E22-156E-43DF-8276-3A77C350BC90}" presName="comp" presStyleCnt="0"/>
      <dgm:spPr/>
    </dgm:pt>
    <dgm:pt modelId="{D787A990-A613-459C-ABAF-AD0703F91492}" type="pres">
      <dgm:prSet presAssocID="{DDC86E22-156E-43DF-8276-3A77C350BC90}" presName="box" presStyleLbl="node1" presStyleIdx="1" presStyleCnt="3"/>
      <dgm:spPr/>
      <dgm:t>
        <a:bodyPr/>
        <a:lstStyle/>
        <a:p>
          <a:endParaRPr lang="ru-RU"/>
        </a:p>
      </dgm:t>
    </dgm:pt>
    <dgm:pt modelId="{1C29B5A7-DD92-4329-8E34-80E4424EBFB9}" type="pres">
      <dgm:prSet presAssocID="{DDC86E22-156E-43DF-8276-3A77C350BC90}" presName="img" presStyleLbl="fgImgPlace1" presStyleIdx="1" presStyleCnt="3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CF7628EE-F8C1-44C1-8A9D-154F85742B3C}" type="pres">
      <dgm:prSet presAssocID="{DDC86E22-156E-43DF-8276-3A77C350BC9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8933A3-D31D-4B9F-9F59-8D7156955D22}" type="pres">
      <dgm:prSet presAssocID="{275DA82D-6B10-43FC-95B7-D12836040F9B}" presName="spacer" presStyleCnt="0"/>
      <dgm:spPr/>
    </dgm:pt>
    <dgm:pt modelId="{48177956-47F2-4738-A43A-90F7FC3726E6}" type="pres">
      <dgm:prSet presAssocID="{17F0C5C4-11A5-4D22-9099-932DADDC58A8}" presName="comp" presStyleCnt="0"/>
      <dgm:spPr/>
    </dgm:pt>
    <dgm:pt modelId="{A56AEE8D-C37F-4348-91FF-12E1CC6A4B5E}" type="pres">
      <dgm:prSet presAssocID="{17F0C5C4-11A5-4D22-9099-932DADDC58A8}" presName="box" presStyleLbl="node1" presStyleIdx="2" presStyleCnt="3"/>
      <dgm:spPr/>
      <dgm:t>
        <a:bodyPr/>
        <a:lstStyle/>
        <a:p>
          <a:endParaRPr lang="ru-RU"/>
        </a:p>
      </dgm:t>
    </dgm:pt>
    <dgm:pt modelId="{8993716E-CA54-4823-ADD4-0545665E14F2}" type="pres">
      <dgm:prSet presAssocID="{17F0C5C4-11A5-4D22-9099-932DADDC58A8}" presName="img" presStyleLbl="fgImgPlace1" presStyleIdx="2" presStyleCnt="3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F68B2640-3F6B-4AE0-A9E1-A9439F96E87C}" type="pres">
      <dgm:prSet presAssocID="{17F0C5C4-11A5-4D22-9099-932DADDC58A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905557-03C6-44E8-93BB-E2CD5235B487}" srcId="{F2E71B4E-46A2-4158-8300-3291438372DB}" destId="{AFD630E3-FF52-45E0-B051-1243FE0A92F5}" srcOrd="0" destOrd="0" parTransId="{C2316CD0-1745-4CE9-B9A6-BA7BA497A71F}" sibTransId="{38BE8509-2B60-46B6-BB75-0C53927D89AA}"/>
    <dgm:cxn modelId="{108F9FD7-5217-4649-8585-DA18ED7BC53B}" type="presOf" srcId="{DDC86E22-156E-43DF-8276-3A77C350BC90}" destId="{CF7628EE-F8C1-44C1-8A9D-154F85742B3C}" srcOrd="1" destOrd="0" presId="urn:microsoft.com/office/officeart/2005/8/layout/vList4"/>
    <dgm:cxn modelId="{89555FAA-79C9-46FD-B719-B71728F889F6}" type="presOf" srcId="{A5170333-C506-43DF-9788-AA1D5120C6B1}" destId="{1913CDC0-668A-43D4-BC75-D803B1A309B0}" srcOrd="1" destOrd="1" presId="urn:microsoft.com/office/officeart/2005/8/layout/vList4"/>
    <dgm:cxn modelId="{87014090-BDD9-4BDD-AF35-AFD0C8748936}" type="presOf" srcId="{AFD630E3-FF52-45E0-B051-1243FE0A92F5}" destId="{1913CDC0-668A-43D4-BC75-D803B1A309B0}" srcOrd="1" destOrd="0" presId="urn:microsoft.com/office/officeart/2005/8/layout/vList4"/>
    <dgm:cxn modelId="{9BE7591E-2A70-4710-AFF5-25CF3436A40D}" srcId="{AFD630E3-FF52-45E0-B051-1243FE0A92F5}" destId="{A5170333-C506-43DF-9788-AA1D5120C6B1}" srcOrd="0" destOrd="0" parTransId="{A30430F8-CC30-4A63-8DAE-3FE48DD3FA99}" sibTransId="{C2CF3536-8106-4D7D-AE82-FDED56060C7E}"/>
    <dgm:cxn modelId="{F16FF3B0-FC85-4256-8358-1F57966454B4}" srcId="{F2E71B4E-46A2-4158-8300-3291438372DB}" destId="{DDC86E22-156E-43DF-8276-3A77C350BC90}" srcOrd="1" destOrd="0" parTransId="{097F0C4B-A608-47D4-9002-667ABDE5ECC2}" sibTransId="{275DA82D-6B10-43FC-95B7-D12836040F9B}"/>
    <dgm:cxn modelId="{A751CCC8-B699-430A-B71C-35EF92394E25}" type="presOf" srcId="{17F0C5C4-11A5-4D22-9099-932DADDC58A8}" destId="{F68B2640-3F6B-4AE0-A9E1-A9439F96E87C}" srcOrd="1" destOrd="0" presId="urn:microsoft.com/office/officeart/2005/8/layout/vList4"/>
    <dgm:cxn modelId="{0E0F4115-0F30-409C-9E1F-111EEDA2FC5F}" type="presOf" srcId="{7A3C7DDB-BC35-4217-9325-975FC64CD41B}" destId="{CF7628EE-F8C1-44C1-8A9D-154F85742B3C}" srcOrd="1" destOrd="1" presId="urn:microsoft.com/office/officeart/2005/8/layout/vList4"/>
    <dgm:cxn modelId="{8D53BD77-4A61-41E0-8E15-44FAD0283F27}" srcId="{DDC86E22-156E-43DF-8276-3A77C350BC90}" destId="{7A3C7DDB-BC35-4217-9325-975FC64CD41B}" srcOrd="0" destOrd="0" parTransId="{BAAD49E1-252C-422E-8809-923D1AB3DDEB}" sibTransId="{E498FB8C-E09C-4E9B-BDA3-7DB135B75BB3}"/>
    <dgm:cxn modelId="{97AB8B19-1A68-4270-A94A-E202B93DD625}" type="presOf" srcId="{A5170333-C506-43DF-9788-AA1D5120C6B1}" destId="{BF18F10C-E040-4CA0-839D-0A5E7D3B4DB6}" srcOrd="0" destOrd="1" presId="urn:microsoft.com/office/officeart/2005/8/layout/vList4"/>
    <dgm:cxn modelId="{0C7ECA5D-439B-4A05-9643-9DE80EB678F2}" type="presOf" srcId="{F2E71B4E-46A2-4158-8300-3291438372DB}" destId="{E0A2D87E-E07D-472C-ACAF-858E94EF538D}" srcOrd="0" destOrd="0" presId="urn:microsoft.com/office/officeart/2005/8/layout/vList4"/>
    <dgm:cxn modelId="{D37E937C-0335-49CD-9E54-25787A6695E6}" type="presOf" srcId="{7A3C7DDB-BC35-4217-9325-975FC64CD41B}" destId="{D787A990-A613-459C-ABAF-AD0703F91492}" srcOrd="0" destOrd="1" presId="urn:microsoft.com/office/officeart/2005/8/layout/vList4"/>
    <dgm:cxn modelId="{598B3D25-993D-48FE-963B-0A5F1E2568B5}" type="presOf" srcId="{DDC86E22-156E-43DF-8276-3A77C350BC90}" destId="{D787A990-A613-459C-ABAF-AD0703F91492}" srcOrd="0" destOrd="0" presId="urn:microsoft.com/office/officeart/2005/8/layout/vList4"/>
    <dgm:cxn modelId="{57E57EDB-D8B9-4639-9446-BDFB079479E2}" srcId="{F2E71B4E-46A2-4158-8300-3291438372DB}" destId="{17F0C5C4-11A5-4D22-9099-932DADDC58A8}" srcOrd="2" destOrd="0" parTransId="{4D494084-D680-4072-8A49-995B1A96FC25}" sibTransId="{891188D3-7B55-4EEC-9FEA-C063D29BDAAC}"/>
    <dgm:cxn modelId="{56A9503A-64E2-45A8-A630-8ADDAC0BA03A}" type="presOf" srcId="{AFD630E3-FF52-45E0-B051-1243FE0A92F5}" destId="{BF18F10C-E040-4CA0-839D-0A5E7D3B4DB6}" srcOrd="0" destOrd="0" presId="urn:microsoft.com/office/officeart/2005/8/layout/vList4"/>
    <dgm:cxn modelId="{3BF5D3F2-3C6B-4ACD-B4B5-79412015DF35}" type="presOf" srcId="{17F0C5C4-11A5-4D22-9099-932DADDC58A8}" destId="{A56AEE8D-C37F-4348-91FF-12E1CC6A4B5E}" srcOrd="0" destOrd="0" presId="urn:microsoft.com/office/officeart/2005/8/layout/vList4"/>
    <dgm:cxn modelId="{E1BD6292-B968-4FED-92A1-AA89C6F483F3}" type="presParOf" srcId="{E0A2D87E-E07D-472C-ACAF-858E94EF538D}" destId="{C50E2F98-4DDA-4796-B23B-73B33FDE2F98}" srcOrd="0" destOrd="0" presId="urn:microsoft.com/office/officeart/2005/8/layout/vList4"/>
    <dgm:cxn modelId="{75156B81-BBCC-407A-BE43-C28D8D665701}" type="presParOf" srcId="{C50E2F98-4DDA-4796-B23B-73B33FDE2F98}" destId="{BF18F10C-E040-4CA0-839D-0A5E7D3B4DB6}" srcOrd="0" destOrd="0" presId="urn:microsoft.com/office/officeart/2005/8/layout/vList4"/>
    <dgm:cxn modelId="{B0257723-7582-4B6F-91BE-BABD7AF6176E}" type="presParOf" srcId="{C50E2F98-4DDA-4796-B23B-73B33FDE2F98}" destId="{7F891A70-FEE1-480B-A8E2-96BF93BF5AC2}" srcOrd="1" destOrd="0" presId="urn:microsoft.com/office/officeart/2005/8/layout/vList4"/>
    <dgm:cxn modelId="{22D04BB3-3D57-4016-86B9-1D99E9CEAEC0}" type="presParOf" srcId="{C50E2F98-4DDA-4796-B23B-73B33FDE2F98}" destId="{1913CDC0-668A-43D4-BC75-D803B1A309B0}" srcOrd="2" destOrd="0" presId="urn:microsoft.com/office/officeart/2005/8/layout/vList4"/>
    <dgm:cxn modelId="{1FFDE237-95C3-461C-BCEB-A219F3C518D3}" type="presParOf" srcId="{E0A2D87E-E07D-472C-ACAF-858E94EF538D}" destId="{D305AC3A-C82B-4D25-BD43-6D18A2A8EC71}" srcOrd="1" destOrd="0" presId="urn:microsoft.com/office/officeart/2005/8/layout/vList4"/>
    <dgm:cxn modelId="{C42C8258-A5D5-413C-9A63-27E7168AA7B7}" type="presParOf" srcId="{E0A2D87E-E07D-472C-ACAF-858E94EF538D}" destId="{FA1B1FE3-04C9-47D8-89E9-1C16E614FFFA}" srcOrd="2" destOrd="0" presId="urn:microsoft.com/office/officeart/2005/8/layout/vList4"/>
    <dgm:cxn modelId="{4E2F952E-A101-426D-92A3-4AEB71AFDE8C}" type="presParOf" srcId="{FA1B1FE3-04C9-47D8-89E9-1C16E614FFFA}" destId="{D787A990-A613-459C-ABAF-AD0703F91492}" srcOrd="0" destOrd="0" presId="urn:microsoft.com/office/officeart/2005/8/layout/vList4"/>
    <dgm:cxn modelId="{FEC69E55-B4BD-4BA2-8C33-91DDAF1CAB77}" type="presParOf" srcId="{FA1B1FE3-04C9-47D8-89E9-1C16E614FFFA}" destId="{1C29B5A7-DD92-4329-8E34-80E4424EBFB9}" srcOrd="1" destOrd="0" presId="urn:microsoft.com/office/officeart/2005/8/layout/vList4"/>
    <dgm:cxn modelId="{B72EF8A0-7564-4358-B33D-61E890429779}" type="presParOf" srcId="{FA1B1FE3-04C9-47D8-89E9-1C16E614FFFA}" destId="{CF7628EE-F8C1-44C1-8A9D-154F85742B3C}" srcOrd="2" destOrd="0" presId="urn:microsoft.com/office/officeart/2005/8/layout/vList4"/>
    <dgm:cxn modelId="{9523326C-5FAD-463B-8482-6F220ED78A39}" type="presParOf" srcId="{E0A2D87E-E07D-472C-ACAF-858E94EF538D}" destId="{568933A3-D31D-4B9F-9F59-8D7156955D22}" srcOrd="3" destOrd="0" presId="urn:microsoft.com/office/officeart/2005/8/layout/vList4"/>
    <dgm:cxn modelId="{1C9C04D2-D90F-436B-8FFB-0FF36AB8A4D3}" type="presParOf" srcId="{E0A2D87E-E07D-472C-ACAF-858E94EF538D}" destId="{48177956-47F2-4738-A43A-90F7FC3726E6}" srcOrd="4" destOrd="0" presId="urn:microsoft.com/office/officeart/2005/8/layout/vList4"/>
    <dgm:cxn modelId="{760A7AF2-23C6-4A20-8926-001A9A73EE10}" type="presParOf" srcId="{48177956-47F2-4738-A43A-90F7FC3726E6}" destId="{A56AEE8D-C37F-4348-91FF-12E1CC6A4B5E}" srcOrd="0" destOrd="0" presId="urn:microsoft.com/office/officeart/2005/8/layout/vList4"/>
    <dgm:cxn modelId="{90FC8E30-1287-4F50-A2B7-A56976361667}" type="presParOf" srcId="{48177956-47F2-4738-A43A-90F7FC3726E6}" destId="{8993716E-CA54-4823-ADD4-0545665E14F2}" srcOrd="1" destOrd="0" presId="urn:microsoft.com/office/officeart/2005/8/layout/vList4"/>
    <dgm:cxn modelId="{736F0568-B5E7-4222-81A4-1BE77062729C}" type="presParOf" srcId="{48177956-47F2-4738-A43A-90F7FC3726E6}" destId="{F68B2640-3F6B-4AE0-A9E1-A9439F96E87C}" srcOrd="2" destOrd="0" presId="urn:microsoft.com/office/officeart/2005/8/layout/vList4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600B17-992B-45A6-86BF-A598A10522FD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9E08C9B-29FE-4D55-A757-2CF4987A0675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АОПДО для детей с нарушением зрения на 2018-2023 г.г.</a:t>
          </a:r>
          <a:endParaRPr lang="ru-RU" b="1" dirty="0">
            <a:solidFill>
              <a:schemeClr val="tx1"/>
            </a:solidFill>
          </a:endParaRPr>
        </a:p>
      </dgm:t>
    </dgm:pt>
    <dgm:pt modelId="{75B6DA2D-32A9-4FC0-AF3B-DF48FD0B9AF9}" type="parTrans" cxnId="{2BEA3652-1A78-44B9-93B1-5E2F81F98BAC}">
      <dgm:prSet/>
      <dgm:spPr/>
      <dgm:t>
        <a:bodyPr/>
        <a:lstStyle/>
        <a:p>
          <a:endParaRPr lang="ru-RU"/>
        </a:p>
      </dgm:t>
    </dgm:pt>
    <dgm:pt modelId="{11778E59-084B-4F8B-B777-241463E287DE}" type="sibTrans" cxnId="{2BEA3652-1A78-44B9-93B1-5E2F81F98BAC}">
      <dgm:prSet/>
      <dgm:spPr/>
      <dgm:t>
        <a:bodyPr/>
        <a:lstStyle/>
        <a:p>
          <a:endParaRPr lang="ru-RU"/>
        </a:p>
      </dgm:t>
    </dgm:pt>
    <dgm:pt modelId="{D3B0F944-22EF-44D5-9D67-56AED0CC4561}">
      <dgm:prSet phldrT="[Текст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http://uzlovaya10.russia-sad.ru/download/245716</a:t>
          </a:r>
          <a:r>
            <a:rPr lang="ru-RU" b="1" dirty="0" smtClean="0">
              <a:solidFill>
                <a:schemeClr val="tx1"/>
              </a:solidFill>
            </a:rPr>
            <a:t> </a:t>
          </a:r>
          <a:endParaRPr lang="ru-RU" b="1" dirty="0">
            <a:solidFill>
              <a:schemeClr val="tx1"/>
            </a:solidFill>
          </a:endParaRPr>
        </a:p>
      </dgm:t>
    </dgm:pt>
    <dgm:pt modelId="{F73BC681-9E80-4341-AC53-8344DF44190D}" type="parTrans" cxnId="{E202CA50-1E67-452F-8C43-3CE703116445}">
      <dgm:prSet/>
      <dgm:spPr/>
      <dgm:t>
        <a:bodyPr/>
        <a:lstStyle/>
        <a:p>
          <a:endParaRPr lang="ru-RU"/>
        </a:p>
      </dgm:t>
    </dgm:pt>
    <dgm:pt modelId="{E79A9654-BFB0-4476-822F-A8E60A3A1706}" type="sibTrans" cxnId="{E202CA50-1E67-452F-8C43-3CE703116445}">
      <dgm:prSet/>
      <dgm:spPr/>
      <dgm:t>
        <a:bodyPr/>
        <a:lstStyle/>
        <a:p>
          <a:endParaRPr lang="ru-RU"/>
        </a:p>
      </dgm:t>
    </dgm:pt>
    <dgm:pt modelId="{16D25D56-9A8C-4EB6-ABCA-C43601815CA6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АОПДО для детей с нарушением ОДА на 2018-2023 г.г.</a:t>
          </a:r>
        </a:p>
        <a:p>
          <a:r>
            <a:rPr lang="en-US" b="1" dirty="0" smtClean="0">
              <a:solidFill>
                <a:schemeClr val="tx1"/>
              </a:solidFill>
              <a:hlinkClick xmlns:r="http://schemas.openxmlformats.org/officeDocument/2006/relationships" r:id="rId2"/>
            </a:rPr>
            <a:t>http://uzlovaya10.russia-sad.ru/download/245717</a:t>
          </a:r>
          <a:r>
            <a:rPr lang="ru-RU" b="1" dirty="0" smtClean="0">
              <a:solidFill>
                <a:schemeClr val="tx1"/>
              </a:solidFill>
            </a:rPr>
            <a:t> </a:t>
          </a:r>
        </a:p>
      </dgm:t>
    </dgm:pt>
    <dgm:pt modelId="{6F097EB0-DD72-437F-A2EF-E47F3125AB63}" type="parTrans" cxnId="{5DB9C400-35AA-4A93-9F0C-1C620C8030ED}">
      <dgm:prSet/>
      <dgm:spPr/>
      <dgm:t>
        <a:bodyPr/>
        <a:lstStyle/>
        <a:p>
          <a:endParaRPr lang="ru-RU"/>
        </a:p>
      </dgm:t>
    </dgm:pt>
    <dgm:pt modelId="{8BBCEEF9-0B1B-4E83-9D90-9434FCDA7A26}" type="sibTrans" cxnId="{5DB9C400-35AA-4A93-9F0C-1C620C8030ED}">
      <dgm:prSet/>
      <dgm:spPr/>
      <dgm:t>
        <a:bodyPr/>
        <a:lstStyle/>
        <a:p>
          <a:endParaRPr lang="ru-RU"/>
        </a:p>
      </dgm:t>
    </dgm:pt>
    <dgm:pt modelId="{30AD0BDF-B769-4B5F-8BF3-7E380FF9CC78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АОПДО для детей с ЗПР на 2018-2023 г.г.</a:t>
          </a:r>
        </a:p>
        <a:p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en-US" b="1" dirty="0" smtClean="0">
              <a:solidFill>
                <a:schemeClr val="tx1"/>
              </a:solidFill>
              <a:hlinkClick xmlns:r="http://schemas.openxmlformats.org/officeDocument/2006/relationships" r:id="rId3"/>
            </a:rPr>
            <a:t>http://uzlovaya10.russia-sad.ru/download/245892</a:t>
          </a:r>
          <a:r>
            <a:rPr lang="ru-RU" b="1" dirty="0" smtClean="0">
              <a:solidFill>
                <a:schemeClr val="tx1"/>
              </a:solidFill>
            </a:rPr>
            <a:t> </a:t>
          </a:r>
        </a:p>
      </dgm:t>
    </dgm:pt>
    <dgm:pt modelId="{67B760DD-5C7A-4B92-AA8C-5AB5CBEB8456}" type="parTrans" cxnId="{B9A53C8F-E3A9-4E65-AD54-EB03828AD050}">
      <dgm:prSet/>
      <dgm:spPr/>
      <dgm:t>
        <a:bodyPr/>
        <a:lstStyle/>
        <a:p>
          <a:endParaRPr lang="ru-RU"/>
        </a:p>
      </dgm:t>
    </dgm:pt>
    <dgm:pt modelId="{112CD94F-20B9-497F-8F0E-EF8B1ECCFFCB}" type="sibTrans" cxnId="{B9A53C8F-E3A9-4E65-AD54-EB03828AD050}">
      <dgm:prSet/>
      <dgm:spPr/>
      <dgm:t>
        <a:bodyPr/>
        <a:lstStyle/>
        <a:p>
          <a:endParaRPr lang="ru-RU"/>
        </a:p>
      </dgm:t>
    </dgm:pt>
    <dgm:pt modelId="{477F3FAB-B90F-4573-A024-734E510DDAB0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АОПДО для детей с РАС на 2021-2026 г.г.</a:t>
          </a:r>
        </a:p>
        <a:p>
          <a:r>
            <a:rPr lang="en-US" b="1" dirty="0" smtClean="0">
              <a:solidFill>
                <a:schemeClr val="tx1"/>
              </a:solidFill>
              <a:hlinkClick xmlns:r="http://schemas.openxmlformats.org/officeDocument/2006/relationships" r:id="rId4"/>
            </a:rPr>
            <a:t>http://uzlovaya10.russia-sad.ru/download/255370</a:t>
          </a:r>
          <a:r>
            <a:rPr lang="ru-RU" b="1" dirty="0" smtClean="0">
              <a:solidFill>
                <a:schemeClr val="tx1"/>
              </a:solidFill>
            </a:rPr>
            <a:t> </a:t>
          </a:r>
        </a:p>
      </dgm:t>
    </dgm:pt>
    <dgm:pt modelId="{428268B4-322F-4097-8723-84BCD22756E9}" type="parTrans" cxnId="{AF922D61-B2A3-46E4-B0DF-0BA8A9EAC25F}">
      <dgm:prSet/>
      <dgm:spPr/>
      <dgm:t>
        <a:bodyPr/>
        <a:lstStyle/>
        <a:p>
          <a:endParaRPr lang="ru-RU"/>
        </a:p>
      </dgm:t>
    </dgm:pt>
    <dgm:pt modelId="{E194338D-704F-41E4-A193-73BB48551D5D}" type="sibTrans" cxnId="{AF922D61-B2A3-46E4-B0DF-0BA8A9EAC25F}">
      <dgm:prSet/>
      <dgm:spPr/>
      <dgm:t>
        <a:bodyPr/>
        <a:lstStyle/>
        <a:p>
          <a:endParaRPr lang="ru-RU"/>
        </a:p>
      </dgm:t>
    </dgm:pt>
    <dgm:pt modelId="{229EEEFD-ED0C-41DD-83EC-662148C402EC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АОПДО для детей с ТМНР на </a:t>
          </a:r>
          <a:r>
            <a:rPr lang="ru-RU" b="1" dirty="0" smtClean="0">
              <a:solidFill>
                <a:schemeClr val="tx1"/>
              </a:solidFill>
            </a:rPr>
            <a:t>2021-2026 </a:t>
          </a:r>
          <a:r>
            <a:rPr lang="ru-RU" b="1" dirty="0" smtClean="0">
              <a:solidFill>
                <a:schemeClr val="tx1"/>
              </a:solidFill>
            </a:rPr>
            <a:t>г.г.</a:t>
          </a:r>
        </a:p>
        <a:p>
          <a:r>
            <a:rPr lang="en-US" b="1" dirty="0" smtClean="0">
              <a:solidFill>
                <a:schemeClr val="tx1"/>
              </a:solidFill>
              <a:hlinkClick xmlns:r="http://schemas.openxmlformats.org/officeDocument/2006/relationships" r:id="rId5"/>
            </a:rPr>
            <a:t>http://uzlovaya10.russia-sad.ru/download/254229</a:t>
          </a:r>
          <a:r>
            <a:rPr lang="ru-RU" b="1" dirty="0" smtClean="0">
              <a:solidFill>
                <a:schemeClr val="tx1"/>
              </a:solidFill>
            </a:rPr>
            <a:t> </a:t>
          </a:r>
        </a:p>
      </dgm:t>
    </dgm:pt>
    <dgm:pt modelId="{DD081552-D973-4726-B3A4-8BA26CC13F75}" type="parTrans" cxnId="{8C7C2A71-8FF5-4AA2-9FB5-DE62093BD4FD}">
      <dgm:prSet/>
      <dgm:spPr/>
      <dgm:t>
        <a:bodyPr/>
        <a:lstStyle/>
        <a:p>
          <a:endParaRPr lang="ru-RU"/>
        </a:p>
      </dgm:t>
    </dgm:pt>
    <dgm:pt modelId="{AC7E824F-2703-4A1F-9FBF-C824C963411E}" type="sibTrans" cxnId="{8C7C2A71-8FF5-4AA2-9FB5-DE62093BD4FD}">
      <dgm:prSet/>
      <dgm:spPr/>
      <dgm:t>
        <a:bodyPr/>
        <a:lstStyle/>
        <a:p>
          <a:endParaRPr lang="ru-RU"/>
        </a:p>
      </dgm:t>
    </dgm:pt>
    <dgm:pt modelId="{A1664E06-0FCE-41A1-B618-54780DF75BC4}" type="pres">
      <dgm:prSet presAssocID="{D3600B17-992B-45A6-86BF-A598A10522F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B4DFDC-712E-41FA-9E79-978802B26F28}" type="pres">
      <dgm:prSet presAssocID="{B9E08C9B-29FE-4D55-A757-2CF4987A0675}" presName="comp" presStyleCnt="0"/>
      <dgm:spPr/>
    </dgm:pt>
    <dgm:pt modelId="{59E74FEE-1EDE-4682-B4C3-9AC68EE2E60E}" type="pres">
      <dgm:prSet presAssocID="{B9E08C9B-29FE-4D55-A757-2CF4987A0675}" presName="box" presStyleLbl="node1" presStyleIdx="0" presStyleCnt="5"/>
      <dgm:spPr/>
      <dgm:t>
        <a:bodyPr/>
        <a:lstStyle/>
        <a:p>
          <a:endParaRPr lang="ru-RU"/>
        </a:p>
      </dgm:t>
    </dgm:pt>
    <dgm:pt modelId="{D99CBB72-5792-4A17-9C19-46B5A3BA6165}" type="pres">
      <dgm:prSet presAssocID="{B9E08C9B-29FE-4D55-A757-2CF4987A0675}" presName="img" presStyleLbl="fgImgPlace1" presStyleIdx="0" presStyleCnt="5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2F0B9D4-9B83-45BF-806C-0B70ED5EFB5A}" type="pres">
      <dgm:prSet presAssocID="{B9E08C9B-29FE-4D55-A757-2CF4987A0675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BA44EE-FFD7-44F4-9562-829CA00762DA}" type="pres">
      <dgm:prSet presAssocID="{11778E59-084B-4F8B-B777-241463E287DE}" presName="spacer" presStyleCnt="0"/>
      <dgm:spPr/>
    </dgm:pt>
    <dgm:pt modelId="{02CAFF00-9DC2-4160-B1FE-E84E43CCD18E}" type="pres">
      <dgm:prSet presAssocID="{16D25D56-9A8C-4EB6-ABCA-C43601815CA6}" presName="comp" presStyleCnt="0"/>
      <dgm:spPr/>
    </dgm:pt>
    <dgm:pt modelId="{E40B4579-C684-4FBC-AB82-BD87330E895E}" type="pres">
      <dgm:prSet presAssocID="{16D25D56-9A8C-4EB6-ABCA-C43601815CA6}" presName="box" presStyleLbl="node1" presStyleIdx="1" presStyleCnt="5"/>
      <dgm:spPr/>
      <dgm:t>
        <a:bodyPr/>
        <a:lstStyle/>
        <a:p>
          <a:endParaRPr lang="ru-RU"/>
        </a:p>
      </dgm:t>
    </dgm:pt>
    <dgm:pt modelId="{31F5ECEA-88C0-4134-9295-4F6742AA90DD}" type="pres">
      <dgm:prSet presAssocID="{16D25D56-9A8C-4EB6-ABCA-C43601815CA6}" presName="img" presStyleLbl="fgImgPlace1" presStyleIdx="1" presStyleCnt="5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B93C8B7-BC5B-4533-A384-21D55C9BEC04}" type="pres">
      <dgm:prSet presAssocID="{16D25D56-9A8C-4EB6-ABCA-C43601815CA6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16E38-A506-47AD-80F3-6C98FAB0354B}" type="pres">
      <dgm:prSet presAssocID="{8BBCEEF9-0B1B-4E83-9D90-9434FCDA7A26}" presName="spacer" presStyleCnt="0"/>
      <dgm:spPr/>
    </dgm:pt>
    <dgm:pt modelId="{17D25673-340D-4F9C-BF8F-6A0430C32A7D}" type="pres">
      <dgm:prSet presAssocID="{30AD0BDF-B769-4B5F-8BF3-7E380FF9CC78}" presName="comp" presStyleCnt="0"/>
      <dgm:spPr/>
    </dgm:pt>
    <dgm:pt modelId="{5C70C76B-6E2F-42BC-9F63-F8B09D789B7D}" type="pres">
      <dgm:prSet presAssocID="{30AD0BDF-B769-4B5F-8BF3-7E380FF9CC78}" presName="box" presStyleLbl="node1" presStyleIdx="2" presStyleCnt="5"/>
      <dgm:spPr/>
      <dgm:t>
        <a:bodyPr/>
        <a:lstStyle/>
        <a:p>
          <a:endParaRPr lang="ru-RU"/>
        </a:p>
      </dgm:t>
    </dgm:pt>
    <dgm:pt modelId="{355DE67E-41B9-4F82-BD51-9D091FD514FC}" type="pres">
      <dgm:prSet presAssocID="{30AD0BDF-B769-4B5F-8BF3-7E380FF9CC78}" presName="img" presStyleLbl="fgImgPlace1" presStyleIdx="2" presStyleCnt="5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C33AC29-635D-4FDD-AD2C-2813D0D907CE}" type="pres">
      <dgm:prSet presAssocID="{30AD0BDF-B769-4B5F-8BF3-7E380FF9CC78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23BD2-27F5-42B9-AE61-AC6294E996BC}" type="pres">
      <dgm:prSet presAssocID="{112CD94F-20B9-497F-8F0E-EF8B1ECCFFCB}" presName="spacer" presStyleCnt="0"/>
      <dgm:spPr/>
    </dgm:pt>
    <dgm:pt modelId="{3C3BFD11-4E21-485B-ADFA-4618A7D23D3D}" type="pres">
      <dgm:prSet presAssocID="{477F3FAB-B90F-4573-A024-734E510DDAB0}" presName="comp" presStyleCnt="0"/>
      <dgm:spPr/>
    </dgm:pt>
    <dgm:pt modelId="{A9ECDAC5-DF7A-4D6B-A154-F5BCAE2C21B7}" type="pres">
      <dgm:prSet presAssocID="{477F3FAB-B90F-4573-A024-734E510DDAB0}" presName="box" presStyleLbl="node1" presStyleIdx="3" presStyleCnt="5"/>
      <dgm:spPr/>
      <dgm:t>
        <a:bodyPr/>
        <a:lstStyle/>
        <a:p>
          <a:endParaRPr lang="ru-RU"/>
        </a:p>
      </dgm:t>
    </dgm:pt>
    <dgm:pt modelId="{B43F7957-AF54-446D-BAF4-0EC47760793D}" type="pres">
      <dgm:prSet presAssocID="{477F3FAB-B90F-4573-A024-734E510DDAB0}" presName="img" presStyleLbl="fgImgPlace1" presStyleIdx="3" presStyleCnt="5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DE627DC-4107-49F0-8C79-EB030AABF453}" type="pres">
      <dgm:prSet presAssocID="{477F3FAB-B90F-4573-A024-734E510DDAB0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C81A97-F835-45F3-A150-FCAAC74BCA18}" type="pres">
      <dgm:prSet presAssocID="{E194338D-704F-41E4-A193-73BB48551D5D}" presName="spacer" presStyleCnt="0"/>
      <dgm:spPr/>
    </dgm:pt>
    <dgm:pt modelId="{2442A0E6-BBD4-486E-9915-AB4C651A6935}" type="pres">
      <dgm:prSet presAssocID="{229EEEFD-ED0C-41DD-83EC-662148C402EC}" presName="comp" presStyleCnt="0"/>
      <dgm:spPr/>
    </dgm:pt>
    <dgm:pt modelId="{C45DC6EB-A925-40BA-9CBC-06E0DA098DD7}" type="pres">
      <dgm:prSet presAssocID="{229EEEFD-ED0C-41DD-83EC-662148C402EC}" presName="box" presStyleLbl="node1" presStyleIdx="4" presStyleCnt="5"/>
      <dgm:spPr/>
      <dgm:t>
        <a:bodyPr/>
        <a:lstStyle/>
        <a:p>
          <a:endParaRPr lang="ru-RU"/>
        </a:p>
      </dgm:t>
    </dgm:pt>
    <dgm:pt modelId="{8ED5076F-5AC4-442F-9A5C-7E1E88239700}" type="pres">
      <dgm:prSet presAssocID="{229EEEFD-ED0C-41DD-83EC-662148C402EC}" presName="img" presStyleLbl="fgImgPlace1" presStyleIdx="4" presStyleCnt="5"/>
      <dgm:spPr>
        <a:blipFill rotWithShape="0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1A1C844-3D22-478C-865C-C09F64AED56E}" type="pres">
      <dgm:prSet presAssocID="{229EEEFD-ED0C-41DD-83EC-662148C402EC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7C2A71-8FF5-4AA2-9FB5-DE62093BD4FD}" srcId="{D3600B17-992B-45A6-86BF-A598A10522FD}" destId="{229EEEFD-ED0C-41DD-83EC-662148C402EC}" srcOrd="4" destOrd="0" parTransId="{DD081552-D973-4726-B3A4-8BA26CC13F75}" sibTransId="{AC7E824F-2703-4A1F-9FBF-C824C963411E}"/>
    <dgm:cxn modelId="{E202CA50-1E67-452F-8C43-3CE703116445}" srcId="{B9E08C9B-29FE-4D55-A757-2CF4987A0675}" destId="{D3B0F944-22EF-44D5-9D67-56AED0CC4561}" srcOrd="0" destOrd="0" parTransId="{F73BC681-9E80-4341-AC53-8344DF44190D}" sibTransId="{E79A9654-BFB0-4476-822F-A8E60A3A1706}"/>
    <dgm:cxn modelId="{5DB9C400-35AA-4A93-9F0C-1C620C8030ED}" srcId="{D3600B17-992B-45A6-86BF-A598A10522FD}" destId="{16D25D56-9A8C-4EB6-ABCA-C43601815CA6}" srcOrd="1" destOrd="0" parTransId="{6F097EB0-DD72-437F-A2EF-E47F3125AB63}" sibTransId="{8BBCEEF9-0B1B-4E83-9D90-9434FCDA7A26}"/>
    <dgm:cxn modelId="{A6BCF98D-AA22-4BFB-B805-462DF0AA14B4}" type="presOf" srcId="{477F3FAB-B90F-4573-A024-734E510DDAB0}" destId="{FDE627DC-4107-49F0-8C79-EB030AABF453}" srcOrd="1" destOrd="0" presId="urn:microsoft.com/office/officeart/2005/8/layout/vList4"/>
    <dgm:cxn modelId="{34D664A5-556D-457D-B038-0D50CA72CD83}" type="presOf" srcId="{D3B0F944-22EF-44D5-9D67-56AED0CC4561}" destId="{59E74FEE-1EDE-4682-B4C3-9AC68EE2E60E}" srcOrd="0" destOrd="1" presId="urn:microsoft.com/office/officeart/2005/8/layout/vList4"/>
    <dgm:cxn modelId="{E16188D1-56A7-413D-9E13-CC260E75BB7E}" type="presOf" srcId="{477F3FAB-B90F-4573-A024-734E510DDAB0}" destId="{A9ECDAC5-DF7A-4D6B-A154-F5BCAE2C21B7}" srcOrd="0" destOrd="0" presId="urn:microsoft.com/office/officeart/2005/8/layout/vList4"/>
    <dgm:cxn modelId="{FE0AFFA2-A278-4ABD-9C0B-0F90036A6190}" type="presOf" srcId="{30AD0BDF-B769-4B5F-8BF3-7E380FF9CC78}" destId="{5C70C76B-6E2F-42BC-9F63-F8B09D789B7D}" srcOrd="0" destOrd="0" presId="urn:microsoft.com/office/officeart/2005/8/layout/vList4"/>
    <dgm:cxn modelId="{2BEA3652-1A78-44B9-93B1-5E2F81F98BAC}" srcId="{D3600B17-992B-45A6-86BF-A598A10522FD}" destId="{B9E08C9B-29FE-4D55-A757-2CF4987A0675}" srcOrd="0" destOrd="0" parTransId="{75B6DA2D-32A9-4FC0-AF3B-DF48FD0B9AF9}" sibTransId="{11778E59-084B-4F8B-B777-241463E287DE}"/>
    <dgm:cxn modelId="{52B86C69-59F5-4946-9B12-65C2F27EAE28}" type="presOf" srcId="{D3600B17-992B-45A6-86BF-A598A10522FD}" destId="{A1664E06-0FCE-41A1-B618-54780DF75BC4}" srcOrd="0" destOrd="0" presId="urn:microsoft.com/office/officeart/2005/8/layout/vList4"/>
    <dgm:cxn modelId="{49032FDF-063F-4E16-811E-97C968DE7D48}" type="presOf" srcId="{229EEEFD-ED0C-41DD-83EC-662148C402EC}" destId="{C45DC6EB-A925-40BA-9CBC-06E0DA098DD7}" srcOrd="0" destOrd="0" presId="urn:microsoft.com/office/officeart/2005/8/layout/vList4"/>
    <dgm:cxn modelId="{14E190A5-D320-4020-9DD5-EA1CBB6D73F7}" type="presOf" srcId="{229EEEFD-ED0C-41DD-83EC-662148C402EC}" destId="{61A1C844-3D22-478C-865C-C09F64AED56E}" srcOrd="1" destOrd="0" presId="urn:microsoft.com/office/officeart/2005/8/layout/vList4"/>
    <dgm:cxn modelId="{AF922D61-B2A3-46E4-B0DF-0BA8A9EAC25F}" srcId="{D3600B17-992B-45A6-86BF-A598A10522FD}" destId="{477F3FAB-B90F-4573-A024-734E510DDAB0}" srcOrd="3" destOrd="0" parTransId="{428268B4-322F-4097-8723-84BCD22756E9}" sibTransId="{E194338D-704F-41E4-A193-73BB48551D5D}"/>
    <dgm:cxn modelId="{B9A53C8F-E3A9-4E65-AD54-EB03828AD050}" srcId="{D3600B17-992B-45A6-86BF-A598A10522FD}" destId="{30AD0BDF-B769-4B5F-8BF3-7E380FF9CC78}" srcOrd="2" destOrd="0" parTransId="{67B760DD-5C7A-4B92-AA8C-5AB5CBEB8456}" sibTransId="{112CD94F-20B9-497F-8F0E-EF8B1ECCFFCB}"/>
    <dgm:cxn modelId="{286BD1D7-3F34-49EA-B9F2-D8318A762E20}" type="presOf" srcId="{B9E08C9B-29FE-4D55-A757-2CF4987A0675}" destId="{59E74FEE-1EDE-4682-B4C3-9AC68EE2E60E}" srcOrd="0" destOrd="0" presId="urn:microsoft.com/office/officeart/2005/8/layout/vList4"/>
    <dgm:cxn modelId="{39050959-AE8F-4D46-A9FF-44D0825488C2}" type="presOf" srcId="{16D25D56-9A8C-4EB6-ABCA-C43601815CA6}" destId="{FB93C8B7-BC5B-4533-A384-21D55C9BEC04}" srcOrd="1" destOrd="0" presId="urn:microsoft.com/office/officeart/2005/8/layout/vList4"/>
    <dgm:cxn modelId="{A18F4F28-51FE-4107-B1E4-AA30034EDB97}" type="presOf" srcId="{16D25D56-9A8C-4EB6-ABCA-C43601815CA6}" destId="{E40B4579-C684-4FBC-AB82-BD87330E895E}" srcOrd="0" destOrd="0" presId="urn:microsoft.com/office/officeart/2005/8/layout/vList4"/>
    <dgm:cxn modelId="{05396AA8-8385-4B10-9087-2175A8DB6A08}" type="presOf" srcId="{30AD0BDF-B769-4B5F-8BF3-7E380FF9CC78}" destId="{6C33AC29-635D-4FDD-AD2C-2813D0D907CE}" srcOrd="1" destOrd="0" presId="urn:microsoft.com/office/officeart/2005/8/layout/vList4"/>
    <dgm:cxn modelId="{BB8367B1-70FC-4517-A592-DEF86C4E0B01}" type="presOf" srcId="{D3B0F944-22EF-44D5-9D67-56AED0CC4561}" destId="{F2F0B9D4-9B83-45BF-806C-0B70ED5EFB5A}" srcOrd="1" destOrd="1" presId="urn:microsoft.com/office/officeart/2005/8/layout/vList4"/>
    <dgm:cxn modelId="{CA93AE30-1212-460E-B46C-B974591F9475}" type="presOf" srcId="{B9E08C9B-29FE-4D55-A757-2CF4987A0675}" destId="{F2F0B9D4-9B83-45BF-806C-0B70ED5EFB5A}" srcOrd="1" destOrd="0" presId="urn:microsoft.com/office/officeart/2005/8/layout/vList4"/>
    <dgm:cxn modelId="{8F099933-0E0F-4B10-9AE0-933D6D572FFE}" type="presParOf" srcId="{A1664E06-0FCE-41A1-B618-54780DF75BC4}" destId="{C3B4DFDC-712E-41FA-9E79-978802B26F28}" srcOrd="0" destOrd="0" presId="urn:microsoft.com/office/officeart/2005/8/layout/vList4"/>
    <dgm:cxn modelId="{60339DDE-7692-4FE2-80A0-C5A9DBB6E2B0}" type="presParOf" srcId="{C3B4DFDC-712E-41FA-9E79-978802B26F28}" destId="{59E74FEE-1EDE-4682-B4C3-9AC68EE2E60E}" srcOrd="0" destOrd="0" presId="urn:microsoft.com/office/officeart/2005/8/layout/vList4"/>
    <dgm:cxn modelId="{B65FDF18-85D7-4510-8181-8B735B7F38CD}" type="presParOf" srcId="{C3B4DFDC-712E-41FA-9E79-978802B26F28}" destId="{D99CBB72-5792-4A17-9C19-46B5A3BA6165}" srcOrd="1" destOrd="0" presId="urn:microsoft.com/office/officeart/2005/8/layout/vList4"/>
    <dgm:cxn modelId="{E5F7C890-C811-4BDF-8BD4-1FFAC9B2FD32}" type="presParOf" srcId="{C3B4DFDC-712E-41FA-9E79-978802B26F28}" destId="{F2F0B9D4-9B83-45BF-806C-0B70ED5EFB5A}" srcOrd="2" destOrd="0" presId="urn:microsoft.com/office/officeart/2005/8/layout/vList4"/>
    <dgm:cxn modelId="{8B631EB5-5206-433F-AA7B-EC7E585E5CE3}" type="presParOf" srcId="{A1664E06-0FCE-41A1-B618-54780DF75BC4}" destId="{DDBA44EE-FFD7-44F4-9562-829CA00762DA}" srcOrd="1" destOrd="0" presId="urn:microsoft.com/office/officeart/2005/8/layout/vList4"/>
    <dgm:cxn modelId="{D9519C69-7413-41A8-8565-A5A4C3D7EE7A}" type="presParOf" srcId="{A1664E06-0FCE-41A1-B618-54780DF75BC4}" destId="{02CAFF00-9DC2-4160-B1FE-E84E43CCD18E}" srcOrd="2" destOrd="0" presId="urn:microsoft.com/office/officeart/2005/8/layout/vList4"/>
    <dgm:cxn modelId="{AAD0FD40-2CE0-4B05-B20C-F78F2A3B1478}" type="presParOf" srcId="{02CAFF00-9DC2-4160-B1FE-E84E43CCD18E}" destId="{E40B4579-C684-4FBC-AB82-BD87330E895E}" srcOrd="0" destOrd="0" presId="urn:microsoft.com/office/officeart/2005/8/layout/vList4"/>
    <dgm:cxn modelId="{4981F62A-CDCF-42A0-80ED-D44796583B07}" type="presParOf" srcId="{02CAFF00-9DC2-4160-B1FE-E84E43CCD18E}" destId="{31F5ECEA-88C0-4134-9295-4F6742AA90DD}" srcOrd="1" destOrd="0" presId="urn:microsoft.com/office/officeart/2005/8/layout/vList4"/>
    <dgm:cxn modelId="{D574D068-DF29-4670-BFF7-B130ABD74722}" type="presParOf" srcId="{02CAFF00-9DC2-4160-B1FE-E84E43CCD18E}" destId="{FB93C8B7-BC5B-4533-A384-21D55C9BEC04}" srcOrd="2" destOrd="0" presId="urn:microsoft.com/office/officeart/2005/8/layout/vList4"/>
    <dgm:cxn modelId="{8F77BC2F-2536-401C-AC0D-0AC515C31E65}" type="presParOf" srcId="{A1664E06-0FCE-41A1-B618-54780DF75BC4}" destId="{9A416E38-A506-47AD-80F3-6C98FAB0354B}" srcOrd="3" destOrd="0" presId="urn:microsoft.com/office/officeart/2005/8/layout/vList4"/>
    <dgm:cxn modelId="{695A4937-E694-4C6A-8B04-DAC6D6A07D82}" type="presParOf" srcId="{A1664E06-0FCE-41A1-B618-54780DF75BC4}" destId="{17D25673-340D-4F9C-BF8F-6A0430C32A7D}" srcOrd="4" destOrd="0" presId="urn:microsoft.com/office/officeart/2005/8/layout/vList4"/>
    <dgm:cxn modelId="{68CDC28B-C11A-41C3-B0F9-E7B9FFC9FBB9}" type="presParOf" srcId="{17D25673-340D-4F9C-BF8F-6A0430C32A7D}" destId="{5C70C76B-6E2F-42BC-9F63-F8B09D789B7D}" srcOrd="0" destOrd="0" presId="urn:microsoft.com/office/officeart/2005/8/layout/vList4"/>
    <dgm:cxn modelId="{9298B2C8-90AB-4716-AE51-2EA4E5328FD7}" type="presParOf" srcId="{17D25673-340D-4F9C-BF8F-6A0430C32A7D}" destId="{355DE67E-41B9-4F82-BD51-9D091FD514FC}" srcOrd="1" destOrd="0" presId="urn:microsoft.com/office/officeart/2005/8/layout/vList4"/>
    <dgm:cxn modelId="{6FF5AF4E-25E5-46A3-898B-BF1B1088C8AC}" type="presParOf" srcId="{17D25673-340D-4F9C-BF8F-6A0430C32A7D}" destId="{6C33AC29-635D-4FDD-AD2C-2813D0D907CE}" srcOrd="2" destOrd="0" presId="urn:microsoft.com/office/officeart/2005/8/layout/vList4"/>
    <dgm:cxn modelId="{CE02E20A-E3A5-414B-AB76-441209B21D05}" type="presParOf" srcId="{A1664E06-0FCE-41A1-B618-54780DF75BC4}" destId="{2C823BD2-27F5-42B9-AE61-AC6294E996BC}" srcOrd="5" destOrd="0" presId="urn:microsoft.com/office/officeart/2005/8/layout/vList4"/>
    <dgm:cxn modelId="{9A9A350A-4AA9-42F2-8A01-2D99009AB11C}" type="presParOf" srcId="{A1664E06-0FCE-41A1-B618-54780DF75BC4}" destId="{3C3BFD11-4E21-485B-ADFA-4618A7D23D3D}" srcOrd="6" destOrd="0" presId="urn:microsoft.com/office/officeart/2005/8/layout/vList4"/>
    <dgm:cxn modelId="{1D67B719-E2C8-4F06-9B47-B7D29157E169}" type="presParOf" srcId="{3C3BFD11-4E21-485B-ADFA-4618A7D23D3D}" destId="{A9ECDAC5-DF7A-4D6B-A154-F5BCAE2C21B7}" srcOrd="0" destOrd="0" presId="urn:microsoft.com/office/officeart/2005/8/layout/vList4"/>
    <dgm:cxn modelId="{3E63F995-712B-46A5-B5A0-2C4C68422E9A}" type="presParOf" srcId="{3C3BFD11-4E21-485B-ADFA-4618A7D23D3D}" destId="{B43F7957-AF54-446D-BAF4-0EC47760793D}" srcOrd="1" destOrd="0" presId="urn:microsoft.com/office/officeart/2005/8/layout/vList4"/>
    <dgm:cxn modelId="{95DAFE9D-B1D3-4BC3-AC1A-FDD49ED17FE5}" type="presParOf" srcId="{3C3BFD11-4E21-485B-ADFA-4618A7D23D3D}" destId="{FDE627DC-4107-49F0-8C79-EB030AABF453}" srcOrd="2" destOrd="0" presId="urn:microsoft.com/office/officeart/2005/8/layout/vList4"/>
    <dgm:cxn modelId="{F4232C99-EFD3-4F5A-99A7-25F6366AD49E}" type="presParOf" srcId="{A1664E06-0FCE-41A1-B618-54780DF75BC4}" destId="{B5C81A97-F835-45F3-A150-FCAAC74BCA18}" srcOrd="7" destOrd="0" presId="urn:microsoft.com/office/officeart/2005/8/layout/vList4"/>
    <dgm:cxn modelId="{DEAA4367-13B0-41DD-8D82-E07945D526E8}" type="presParOf" srcId="{A1664E06-0FCE-41A1-B618-54780DF75BC4}" destId="{2442A0E6-BBD4-486E-9915-AB4C651A6935}" srcOrd="8" destOrd="0" presId="urn:microsoft.com/office/officeart/2005/8/layout/vList4"/>
    <dgm:cxn modelId="{B8AA2D56-D1AB-4821-B1E3-7CC38D9F4833}" type="presParOf" srcId="{2442A0E6-BBD4-486E-9915-AB4C651A6935}" destId="{C45DC6EB-A925-40BA-9CBC-06E0DA098DD7}" srcOrd="0" destOrd="0" presId="urn:microsoft.com/office/officeart/2005/8/layout/vList4"/>
    <dgm:cxn modelId="{2DD97EFC-4028-4503-9700-2E7187C20612}" type="presParOf" srcId="{2442A0E6-BBD4-486E-9915-AB4C651A6935}" destId="{8ED5076F-5AC4-442F-9A5C-7E1E88239700}" srcOrd="1" destOrd="0" presId="urn:microsoft.com/office/officeart/2005/8/layout/vList4"/>
    <dgm:cxn modelId="{31ACDF03-6772-4308-873E-E29AB8B93AC7}" type="presParOf" srcId="{2442A0E6-BBD4-486E-9915-AB4C651A6935}" destId="{61A1C844-3D22-478C-865C-C09F64AED56E}" srcOrd="2" destOrd="0" presId="urn:microsoft.com/office/officeart/2005/8/layout/vList4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94DADF-E5E6-4BEC-9D11-9F923EBC2B3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688CC35-F07A-4925-90C9-E129683481D0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3 группы общеразвивающей направленности</a:t>
          </a:r>
          <a:endParaRPr lang="ru-RU" b="1" dirty="0">
            <a:solidFill>
              <a:schemeClr val="tx1"/>
            </a:solidFill>
          </a:endParaRPr>
        </a:p>
      </dgm:t>
    </dgm:pt>
    <dgm:pt modelId="{D6342703-0E7D-447D-BA39-10CCAC6C80AF}" type="parTrans" cxnId="{455D47BF-3924-486F-AC1C-BCF3A478E048}">
      <dgm:prSet/>
      <dgm:spPr/>
      <dgm:t>
        <a:bodyPr/>
        <a:lstStyle/>
        <a:p>
          <a:endParaRPr lang="ru-RU"/>
        </a:p>
      </dgm:t>
    </dgm:pt>
    <dgm:pt modelId="{B249E5C0-22BC-4CCA-8DAF-46224911B89B}" type="sibTrans" cxnId="{455D47BF-3924-486F-AC1C-BCF3A478E048}">
      <dgm:prSet/>
      <dgm:spPr/>
      <dgm:t>
        <a:bodyPr/>
        <a:lstStyle/>
        <a:p>
          <a:endParaRPr lang="ru-RU"/>
        </a:p>
      </dgm:t>
    </dgm:pt>
    <dgm:pt modelId="{2F30BF00-866F-4110-962C-595987F98AF3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3 группы для детей с нарушением зрения</a:t>
          </a:r>
          <a:endParaRPr lang="ru-RU" b="1" dirty="0" smtClean="0">
            <a:solidFill>
              <a:schemeClr val="tx1"/>
            </a:solidFill>
          </a:endParaRPr>
        </a:p>
      </dgm:t>
    </dgm:pt>
    <dgm:pt modelId="{DD31209D-245D-4DBC-B711-B9EE6F84F3CF}" type="parTrans" cxnId="{2806EA1F-0774-4925-8487-DE6BC6CE525F}">
      <dgm:prSet/>
      <dgm:spPr/>
      <dgm:t>
        <a:bodyPr/>
        <a:lstStyle/>
        <a:p>
          <a:endParaRPr lang="ru-RU"/>
        </a:p>
      </dgm:t>
    </dgm:pt>
    <dgm:pt modelId="{781A73FD-ED09-4571-9541-D784C45C9258}" type="sibTrans" cxnId="{2806EA1F-0774-4925-8487-DE6BC6CE525F}">
      <dgm:prSet/>
      <dgm:spPr/>
      <dgm:t>
        <a:bodyPr/>
        <a:lstStyle/>
        <a:p>
          <a:endParaRPr lang="ru-RU"/>
        </a:p>
      </dgm:t>
    </dgm:pt>
    <dgm:pt modelId="{06803EFF-133C-4215-A1FB-ED34960CDC3A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1 группа для детей с нарушением зрения и ЗПР</a:t>
          </a:r>
          <a:endParaRPr lang="ru-RU" b="1" dirty="0" smtClean="0">
            <a:solidFill>
              <a:schemeClr val="tx1"/>
            </a:solidFill>
          </a:endParaRPr>
        </a:p>
      </dgm:t>
    </dgm:pt>
    <dgm:pt modelId="{AF0A5C8C-37EB-46C1-87C4-D9B0AF7CA0FC}" type="parTrans" cxnId="{E1B710DB-E838-4243-B544-8583B259357E}">
      <dgm:prSet/>
      <dgm:spPr/>
      <dgm:t>
        <a:bodyPr/>
        <a:lstStyle/>
        <a:p>
          <a:endParaRPr lang="ru-RU"/>
        </a:p>
      </dgm:t>
    </dgm:pt>
    <dgm:pt modelId="{F75266A4-E4A0-4DDD-B0F6-EB65F8EEEBC8}" type="sibTrans" cxnId="{E1B710DB-E838-4243-B544-8583B259357E}">
      <dgm:prSet/>
      <dgm:spPr/>
      <dgm:t>
        <a:bodyPr/>
        <a:lstStyle/>
        <a:p>
          <a:endParaRPr lang="ru-RU"/>
        </a:p>
      </dgm:t>
    </dgm:pt>
    <dgm:pt modelId="{4E40B282-EB21-4714-956A-8C6ED763B4E1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1 группа для детей с ЗПР</a:t>
          </a:r>
          <a:endParaRPr lang="ru-RU" b="1" dirty="0" smtClean="0">
            <a:solidFill>
              <a:schemeClr val="tx1"/>
            </a:solidFill>
          </a:endParaRPr>
        </a:p>
      </dgm:t>
    </dgm:pt>
    <dgm:pt modelId="{81CFC86B-4C7C-4BE2-9145-07E877414170}" type="parTrans" cxnId="{538F2292-2436-4589-981D-996B83B96B27}">
      <dgm:prSet/>
      <dgm:spPr/>
      <dgm:t>
        <a:bodyPr/>
        <a:lstStyle/>
        <a:p>
          <a:endParaRPr lang="ru-RU"/>
        </a:p>
      </dgm:t>
    </dgm:pt>
    <dgm:pt modelId="{19AC2F38-D1D2-4A46-A297-16B58E5AB0E5}" type="sibTrans" cxnId="{538F2292-2436-4589-981D-996B83B96B27}">
      <dgm:prSet/>
      <dgm:spPr/>
      <dgm:t>
        <a:bodyPr/>
        <a:lstStyle/>
        <a:p>
          <a:endParaRPr lang="ru-RU"/>
        </a:p>
      </dgm:t>
    </dgm:pt>
    <dgm:pt modelId="{63BD0B4A-C252-428E-B0AB-3E05A839168A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1 группа для детей с тяжелыми и множественными нарушениями</a:t>
          </a:r>
          <a:endParaRPr lang="ru-RU" b="1" dirty="0" smtClean="0">
            <a:solidFill>
              <a:schemeClr val="tx1"/>
            </a:solidFill>
          </a:endParaRPr>
        </a:p>
      </dgm:t>
    </dgm:pt>
    <dgm:pt modelId="{FCE7E7CA-14EC-4D0B-8574-2BB1CAF455B0}" type="parTrans" cxnId="{0282913E-8146-47C8-89EE-5E149F6974A5}">
      <dgm:prSet/>
      <dgm:spPr/>
      <dgm:t>
        <a:bodyPr/>
        <a:lstStyle/>
        <a:p>
          <a:endParaRPr lang="ru-RU"/>
        </a:p>
      </dgm:t>
    </dgm:pt>
    <dgm:pt modelId="{A7D11DFA-C3FC-4A3F-9392-D2FDC7446D36}" type="sibTrans" cxnId="{0282913E-8146-47C8-89EE-5E149F6974A5}">
      <dgm:prSet/>
      <dgm:spPr/>
      <dgm:t>
        <a:bodyPr/>
        <a:lstStyle/>
        <a:p>
          <a:endParaRPr lang="ru-RU"/>
        </a:p>
      </dgm:t>
    </dgm:pt>
    <dgm:pt modelId="{5264F32A-35B4-4377-B020-67B227F3D3DB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1 группа для детей с нарушением опорно-двигательного аппарата</a:t>
          </a:r>
          <a:endParaRPr lang="ru-RU" b="1" dirty="0" smtClean="0">
            <a:solidFill>
              <a:schemeClr val="tx1"/>
            </a:solidFill>
          </a:endParaRPr>
        </a:p>
      </dgm:t>
    </dgm:pt>
    <dgm:pt modelId="{5BE38125-052A-4193-BB80-19136CA5BE75}" type="parTrans" cxnId="{CEDDCE1B-788D-424E-B56A-D949A9DD34B8}">
      <dgm:prSet/>
      <dgm:spPr/>
      <dgm:t>
        <a:bodyPr/>
        <a:lstStyle/>
        <a:p>
          <a:endParaRPr lang="ru-RU"/>
        </a:p>
      </dgm:t>
    </dgm:pt>
    <dgm:pt modelId="{F4F25C76-BF70-444D-BDA0-AB690670447A}" type="sibTrans" cxnId="{CEDDCE1B-788D-424E-B56A-D949A9DD34B8}">
      <dgm:prSet/>
      <dgm:spPr/>
      <dgm:t>
        <a:bodyPr/>
        <a:lstStyle/>
        <a:p>
          <a:endParaRPr lang="ru-RU"/>
        </a:p>
      </dgm:t>
    </dgm:pt>
    <dgm:pt modelId="{F92BDACC-0932-4562-8446-CE7B0FF1C2FB}" type="pres">
      <dgm:prSet presAssocID="{0394DADF-E5E6-4BEC-9D11-9F923EBC2B3D}" presName="linear" presStyleCnt="0">
        <dgm:presLayoutVars>
          <dgm:animLvl val="lvl"/>
          <dgm:resizeHandles val="exact"/>
        </dgm:presLayoutVars>
      </dgm:prSet>
      <dgm:spPr/>
    </dgm:pt>
    <dgm:pt modelId="{89F16D20-F562-44E1-84AF-811EAA1D02ED}" type="pres">
      <dgm:prSet presAssocID="{A688CC35-F07A-4925-90C9-E129683481D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5C3C84-B787-479C-860E-6A1A688A2182}" type="pres">
      <dgm:prSet presAssocID="{B249E5C0-22BC-4CCA-8DAF-46224911B89B}" presName="spacer" presStyleCnt="0"/>
      <dgm:spPr/>
    </dgm:pt>
    <dgm:pt modelId="{A66B3418-5D1C-4AC0-9EC6-BEA327CB1478}" type="pres">
      <dgm:prSet presAssocID="{2F30BF00-866F-4110-962C-595987F98AF3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94729E-52C2-4290-B0B5-00CD619381BE}" type="pres">
      <dgm:prSet presAssocID="{781A73FD-ED09-4571-9541-D784C45C9258}" presName="spacer" presStyleCnt="0"/>
      <dgm:spPr/>
    </dgm:pt>
    <dgm:pt modelId="{2AE4754D-F1F5-46C0-A992-120115DF9286}" type="pres">
      <dgm:prSet presAssocID="{06803EFF-133C-4215-A1FB-ED34960CDC3A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643F6E-9897-41F9-B7C2-466CEE4E2BC8}" type="pres">
      <dgm:prSet presAssocID="{F75266A4-E4A0-4DDD-B0F6-EB65F8EEEBC8}" presName="spacer" presStyleCnt="0"/>
      <dgm:spPr/>
    </dgm:pt>
    <dgm:pt modelId="{F0AA8A54-28E9-4A2E-BE19-CC78B765D05C}" type="pres">
      <dgm:prSet presAssocID="{4E40B282-EB21-4714-956A-8C6ED763B4E1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439438-E2D8-45B5-86D3-E97F7525C917}" type="pres">
      <dgm:prSet presAssocID="{19AC2F38-D1D2-4A46-A297-16B58E5AB0E5}" presName="spacer" presStyleCnt="0"/>
      <dgm:spPr/>
    </dgm:pt>
    <dgm:pt modelId="{5D79B83D-5A17-4C84-901F-8F355C59F626}" type="pres">
      <dgm:prSet presAssocID="{63BD0B4A-C252-428E-B0AB-3E05A839168A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553C1D-6010-4D3E-9BAC-3CC954D66B56}" type="pres">
      <dgm:prSet presAssocID="{A7D11DFA-C3FC-4A3F-9392-D2FDC7446D36}" presName="spacer" presStyleCnt="0"/>
      <dgm:spPr/>
    </dgm:pt>
    <dgm:pt modelId="{DDC03DAE-F585-4891-804F-F414DF756F1D}" type="pres">
      <dgm:prSet presAssocID="{5264F32A-35B4-4377-B020-67B227F3D3DB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DDCE1B-788D-424E-B56A-D949A9DD34B8}" srcId="{0394DADF-E5E6-4BEC-9D11-9F923EBC2B3D}" destId="{5264F32A-35B4-4377-B020-67B227F3D3DB}" srcOrd="5" destOrd="0" parTransId="{5BE38125-052A-4193-BB80-19136CA5BE75}" sibTransId="{F4F25C76-BF70-444D-BDA0-AB690670447A}"/>
    <dgm:cxn modelId="{3D71C23A-29E5-4CAB-9186-6ECD17C7334A}" type="presOf" srcId="{63BD0B4A-C252-428E-B0AB-3E05A839168A}" destId="{5D79B83D-5A17-4C84-901F-8F355C59F626}" srcOrd="0" destOrd="0" presId="urn:microsoft.com/office/officeart/2005/8/layout/vList2"/>
    <dgm:cxn modelId="{455D47BF-3924-486F-AC1C-BCF3A478E048}" srcId="{0394DADF-E5E6-4BEC-9D11-9F923EBC2B3D}" destId="{A688CC35-F07A-4925-90C9-E129683481D0}" srcOrd="0" destOrd="0" parTransId="{D6342703-0E7D-447D-BA39-10CCAC6C80AF}" sibTransId="{B249E5C0-22BC-4CCA-8DAF-46224911B89B}"/>
    <dgm:cxn modelId="{03DFE6A2-5597-41B6-BA9C-8F9D766FABA5}" type="presOf" srcId="{06803EFF-133C-4215-A1FB-ED34960CDC3A}" destId="{2AE4754D-F1F5-46C0-A992-120115DF9286}" srcOrd="0" destOrd="0" presId="urn:microsoft.com/office/officeart/2005/8/layout/vList2"/>
    <dgm:cxn modelId="{ECFB7421-F389-4017-8854-ACFAC4DA8995}" type="presOf" srcId="{2F30BF00-866F-4110-962C-595987F98AF3}" destId="{A66B3418-5D1C-4AC0-9EC6-BEA327CB1478}" srcOrd="0" destOrd="0" presId="urn:microsoft.com/office/officeart/2005/8/layout/vList2"/>
    <dgm:cxn modelId="{55721811-63D0-4550-9DD1-BF22E1705844}" type="presOf" srcId="{0394DADF-E5E6-4BEC-9D11-9F923EBC2B3D}" destId="{F92BDACC-0932-4562-8446-CE7B0FF1C2FB}" srcOrd="0" destOrd="0" presId="urn:microsoft.com/office/officeart/2005/8/layout/vList2"/>
    <dgm:cxn modelId="{BDC8E624-7DB7-4AFE-ACF9-8E4CCA35D8DA}" type="presOf" srcId="{A688CC35-F07A-4925-90C9-E129683481D0}" destId="{89F16D20-F562-44E1-84AF-811EAA1D02ED}" srcOrd="0" destOrd="0" presId="urn:microsoft.com/office/officeart/2005/8/layout/vList2"/>
    <dgm:cxn modelId="{2806EA1F-0774-4925-8487-DE6BC6CE525F}" srcId="{0394DADF-E5E6-4BEC-9D11-9F923EBC2B3D}" destId="{2F30BF00-866F-4110-962C-595987F98AF3}" srcOrd="1" destOrd="0" parTransId="{DD31209D-245D-4DBC-B711-B9EE6F84F3CF}" sibTransId="{781A73FD-ED09-4571-9541-D784C45C9258}"/>
    <dgm:cxn modelId="{0282913E-8146-47C8-89EE-5E149F6974A5}" srcId="{0394DADF-E5E6-4BEC-9D11-9F923EBC2B3D}" destId="{63BD0B4A-C252-428E-B0AB-3E05A839168A}" srcOrd="4" destOrd="0" parTransId="{FCE7E7CA-14EC-4D0B-8574-2BB1CAF455B0}" sibTransId="{A7D11DFA-C3FC-4A3F-9392-D2FDC7446D36}"/>
    <dgm:cxn modelId="{538F2292-2436-4589-981D-996B83B96B27}" srcId="{0394DADF-E5E6-4BEC-9D11-9F923EBC2B3D}" destId="{4E40B282-EB21-4714-956A-8C6ED763B4E1}" srcOrd="3" destOrd="0" parTransId="{81CFC86B-4C7C-4BE2-9145-07E877414170}" sibTransId="{19AC2F38-D1D2-4A46-A297-16B58E5AB0E5}"/>
    <dgm:cxn modelId="{8D72D001-4F44-4872-9248-C29FABD95583}" type="presOf" srcId="{5264F32A-35B4-4377-B020-67B227F3D3DB}" destId="{DDC03DAE-F585-4891-804F-F414DF756F1D}" srcOrd="0" destOrd="0" presId="urn:microsoft.com/office/officeart/2005/8/layout/vList2"/>
    <dgm:cxn modelId="{E1B710DB-E838-4243-B544-8583B259357E}" srcId="{0394DADF-E5E6-4BEC-9D11-9F923EBC2B3D}" destId="{06803EFF-133C-4215-A1FB-ED34960CDC3A}" srcOrd="2" destOrd="0" parTransId="{AF0A5C8C-37EB-46C1-87C4-D9B0AF7CA0FC}" sibTransId="{F75266A4-E4A0-4DDD-B0F6-EB65F8EEEBC8}"/>
    <dgm:cxn modelId="{41D504E7-5C38-497D-9B7F-2D0B024A9B1E}" type="presOf" srcId="{4E40B282-EB21-4714-956A-8C6ED763B4E1}" destId="{F0AA8A54-28E9-4A2E-BE19-CC78B765D05C}" srcOrd="0" destOrd="0" presId="urn:microsoft.com/office/officeart/2005/8/layout/vList2"/>
    <dgm:cxn modelId="{8EC4D410-6956-4F46-AF0C-B03257C3158E}" type="presParOf" srcId="{F92BDACC-0932-4562-8446-CE7B0FF1C2FB}" destId="{89F16D20-F562-44E1-84AF-811EAA1D02ED}" srcOrd="0" destOrd="0" presId="urn:microsoft.com/office/officeart/2005/8/layout/vList2"/>
    <dgm:cxn modelId="{ADEDEC57-5A8D-4F0F-85C3-1779B0598AA0}" type="presParOf" srcId="{F92BDACC-0932-4562-8446-CE7B0FF1C2FB}" destId="{A95C3C84-B787-479C-860E-6A1A688A2182}" srcOrd="1" destOrd="0" presId="urn:microsoft.com/office/officeart/2005/8/layout/vList2"/>
    <dgm:cxn modelId="{36EC2A53-F5A1-44F4-9F6F-EA34640C0B65}" type="presParOf" srcId="{F92BDACC-0932-4562-8446-CE7B0FF1C2FB}" destId="{A66B3418-5D1C-4AC0-9EC6-BEA327CB1478}" srcOrd="2" destOrd="0" presId="urn:microsoft.com/office/officeart/2005/8/layout/vList2"/>
    <dgm:cxn modelId="{667DCAB6-354A-455A-96C3-28D277E4F83D}" type="presParOf" srcId="{F92BDACC-0932-4562-8446-CE7B0FF1C2FB}" destId="{2D94729E-52C2-4290-B0B5-00CD619381BE}" srcOrd="3" destOrd="0" presId="urn:microsoft.com/office/officeart/2005/8/layout/vList2"/>
    <dgm:cxn modelId="{6C61E7A7-04F1-49D4-B7B0-96D5E7066C50}" type="presParOf" srcId="{F92BDACC-0932-4562-8446-CE7B0FF1C2FB}" destId="{2AE4754D-F1F5-46C0-A992-120115DF9286}" srcOrd="4" destOrd="0" presId="urn:microsoft.com/office/officeart/2005/8/layout/vList2"/>
    <dgm:cxn modelId="{829DEACA-CEFF-4698-A118-432FA43151F0}" type="presParOf" srcId="{F92BDACC-0932-4562-8446-CE7B0FF1C2FB}" destId="{C6643F6E-9897-41F9-B7C2-466CEE4E2BC8}" srcOrd="5" destOrd="0" presId="urn:microsoft.com/office/officeart/2005/8/layout/vList2"/>
    <dgm:cxn modelId="{8114C189-469C-4BB3-8F3A-2917A8981617}" type="presParOf" srcId="{F92BDACC-0932-4562-8446-CE7B0FF1C2FB}" destId="{F0AA8A54-28E9-4A2E-BE19-CC78B765D05C}" srcOrd="6" destOrd="0" presId="urn:microsoft.com/office/officeart/2005/8/layout/vList2"/>
    <dgm:cxn modelId="{1B39F7A9-C8B9-4E3B-B473-840E494671EA}" type="presParOf" srcId="{F92BDACC-0932-4562-8446-CE7B0FF1C2FB}" destId="{1B439438-E2D8-45B5-86D3-E97F7525C917}" srcOrd="7" destOrd="0" presId="urn:microsoft.com/office/officeart/2005/8/layout/vList2"/>
    <dgm:cxn modelId="{9240F850-AF5B-4086-B75B-C0344108896D}" type="presParOf" srcId="{F92BDACC-0932-4562-8446-CE7B0FF1C2FB}" destId="{5D79B83D-5A17-4C84-901F-8F355C59F626}" srcOrd="8" destOrd="0" presId="urn:microsoft.com/office/officeart/2005/8/layout/vList2"/>
    <dgm:cxn modelId="{5A35BD24-3F00-46CA-9A22-46C319CA7BC0}" type="presParOf" srcId="{F92BDACC-0932-4562-8446-CE7B0FF1C2FB}" destId="{80553C1D-6010-4D3E-9BAC-3CC954D66B56}" srcOrd="9" destOrd="0" presId="urn:microsoft.com/office/officeart/2005/8/layout/vList2"/>
    <dgm:cxn modelId="{C478FA25-B2DB-483B-B24C-8DA476DBF869}" type="presParOf" srcId="{F92BDACC-0932-4562-8446-CE7B0FF1C2FB}" destId="{DDC03DAE-F585-4891-804F-F414DF756F1D}" srcOrd="10" destOrd="0" presId="urn:microsoft.com/office/officeart/2005/8/layout/vList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ADDFF9-73B4-49DF-9C19-343A9A36FD34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A2CEA1A-585A-4D72-8782-BC097B783100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1. Педагоги, требующие усиленного внимания</a:t>
          </a:r>
          <a:endParaRPr lang="ru-RU" dirty="0">
            <a:solidFill>
              <a:schemeClr val="tx1"/>
            </a:solidFill>
          </a:endParaRPr>
        </a:p>
      </dgm:t>
    </dgm:pt>
    <dgm:pt modelId="{9810EAC7-536B-4F2B-B96E-F31D7421AF47}" type="parTrans" cxnId="{18E971D5-FC3F-4F71-8F54-07D1428545F7}">
      <dgm:prSet/>
      <dgm:spPr/>
      <dgm:t>
        <a:bodyPr/>
        <a:lstStyle/>
        <a:p>
          <a:endParaRPr lang="ru-RU"/>
        </a:p>
      </dgm:t>
    </dgm:pt>
    <dgm:pt modelId="{B5210339-1A5D-42F8-A3D2-7EA68AA9600B}" type="sibTrans" cxnId="{18E971D5-FC3F-4F71-8F54-07D1428545F7}">
      <dgm:prSet/>
      <dgm:spPr/>
      <dgm:t>
        <a:bodyPr/>
        <a:lstStyle/>
        <a:p>
          <a:endParaRPr lang="ru-RU"/>
        </a:p>
      </dgm:t>
    </dgm:pt>
    <dgm:pt modelId="{468E3B9A-46F6-48E8-AF1C-00D72F00B02F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2. Активные педагоги с опытом работы</a:t>
          </a:r>
          <a:endParaRPr lang="ru-RU" dirty="0">
            <a:solidFill>
              <a:schemeClr val="tx1"/>
            </a:solidFill>
          </a:endParaRPr>
        </a:p>
      </dgm:t>
    </dgm:pt>
    <dgm:pt modelId="{FB96919F-3464-479E-B26E-9C3FFA516493}" type="parTrans" cxnId="{767A518D-192B-4897-9C79-69920668408E}">
      <dgm:prSet/>
      <dgm:spPr/>
      <dgm:t>
        <a:bodyPr/>
        <a:lstStyle/>
        <a:p>
          <a:endParaRPr lang="ru-RU"/>
        </a:p>
      </dgm:t>
    </dgm:pt>
    <dgm:pt modelId="{FA563672-C1DE-434D-940A-FD0DA6CCE42C}" type="sibTrans" cxnId="{767A518D-192B-4897-9C79-69920668408E}">
      <dgm:prSet/>
      <dgm:spPr/>
      <dgm:t>
        <a:bodyPr/>
        <a:lstStyle/>
        <a:p>
          <a:endParaRPr lang="ru-RU"/>
        </a:p>
      </dgm:t>
    </dgm:pt>
    <dgm:pt modelId="{E4B3E22E-2374-4FFD-9486-8CB5EF1DF70E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3. Малоактивные педагоги с опытом работы</a:t>
          </a:r>
          <a:endParaRPr lang="ru-RU" dirty="0">
            <a:solidFill>
              <a:schemeClr val="tx1"/>
            </a:solidFill>
          </a:endParaRPr>
        </a:p>
      </dgm:t>
    </dgm:pt>
    <dgm:pt modelId="{AD27587E-B5EE-4BEF-B047-1F286EA7E851}" type="parTrans" cxnId="{006E74BB-1317-4E98-8E36-6B93F76C09BF}">
      <dgm:prSet/>
      <dgm:spPr/>
      <dgm:t>
        <a:bodyPr/>
        <a:lstStyle/>
        <a:p>
          <a:endParaRPr lang="ru-RU"/>
        </a:p>
      </dgm:t>
    </dgm:pt>
    <dgm:pt modelId="{E7C592A2-7CEA-4564-814E-6EF32DFFA2DF}" type="sibTrans" cxnId="{006E74BB-1317-4E98-8E36-6B93F76C09BF}">
      <dgm:prSet/>
      <dgm:spPr/>
      <dgm:t>
        <a:bodyPr/>
        <a:lstStyle/>
        <a:p>
          <a:endParaRPr lang="ru-RU"/>
        </a:p>
      </dgm:t>
    </dgm:pt>
    <dgm:pt modelId="{197D7377-DF0E-4CB8-A01C-5674817973CD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4. Педагоги-новаторы</a:t>
          </a:r>
          <a:endParaRPr lang="ru-RU" dirty="0">
            <a:solidFill>
              <a:schemeClr val="tx1"/>
            </a:solidFill>
          </a:endParaRPr>
        </a:p>
      </dgm:t>
    </dgm:pt>
    <dgm:pt modelId="{44645788-FF2B-485B-A214-72223E1323EB}" type="parTrans" cxnId="{B230ACD5-DAC9-453E-967A-5746572A0219}">
      <dgm:prSet/>
      <dgm:spPr/>
      <dgm:t>
        <a:bodyPr/>
        <a:lstStyle/>
        <a:p>
          <a:endParaRPr lang="ru-RU"/>
        </a:p>
      </dgm:t>
    </dgm:pt>
    <dgm:pt modelId="{1C85D8C6-C377-433C-B4EE-075CD77B0E40}" type="sibTrans" cxnId="{B230ACD5-DAC9-453E-967A-5746572A0219}">
      <dgm:prSet/>
      <dgm:spPr/>
      <dgm:t>
        <a:bodyPr/>
        <a:lstStyle/>
        <a:p>
          <a:endParaRPr lang="ru-RU"/>
        </a:p>
      </dgm:t>
    </dgm:pt>
    <dgm:pt modelId="{73418069-8E30-4931-BB56-AB4511255710}" type="pres">
      <dgm:prSet presAssocID="{5EADDFF9-73B4-49DF-9C19-343A9A36FD3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DD62D8-C23F-4D60-89E6-F29BF2AB31C4}" type="pres">
      <dgm:prSet presAssocID="{2A2CEA1A-585A-4D72-8782-BC097B783100}" presName="parentLin" presStyleCnt="0"/>
      <dgm:spPr/>
      <dgm:t>
        <a:bodyPr/>
        <a:lstStyle/>
        <a:p>
          <a:endParaRPr lang="ru-RU"/>
        </a:p>
      </dgm:t>
    </dgm:pt>
    <dgm:pt modelId="{A83AF97C-D3E6-40F5-B279-0DFF73040C1B}" type="pres">
      <dgm:prSet presAssocID="{2A2CEA1A-585A-4D72-8782-BC097B783100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8848FDB-4716-4967-97C8-109779AD4039}" type="pres">
      <dgm:prSet presAssocID="{2A2CEA1A-585A-4D72-8782-BC097B78310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9D19A2-6652-4B86-8FAF-3445829CBDE9}" type="pres">
      <dgm:prSet presAssocID="{2A2CEA1A-585A-4D72-8782-BC097B783100}" presName="negativeSpace" presStyleCnt="0"/>
      <dgm:spPr/>
      <dgm:t>
        <a:bodyPr/>
        <a:lstStyle/>
        <a:p>
          <a:endParaRPr lang="ru-RU"/>
        </a:p>
      </dgm:t>
    </dgm:pt>
    <dgm:pt modelId="{64CA6D99-A686-45C2-9F54-81026587EA5C}" type="pres">
      <dgm:prSet presAssocID="{2A2CEA1A-585A-4D72-8782-BC097B783100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85EA19-2AF2-41BA-B333-A7F126A44239}" type="pres">
      <dgm:prSet presAssocID="{B5210339-1A5D-42F8-A3D2-7EA68AA9600B}" presName="spaceBetweenRectangles" presStyleCnt="0"/>
      <dgm:spPr/>
      <dgm:t>
        <a:bodyPr/>
        <a:lstStyle/>
        <a:p>
          <a:endParaRPr lang="ru-RU"/>
        </a:p>
      </dgm:t>
    </dgm:pt>
    <dgm:pt modelId="{0520D0AE-A947-4E7E-8D5D-82EF00B1748E}" type="pres">
      <dgm:prSet presAssocID="{468E3B9A-46F6-48E8-AF1C-00D72F00B02F}" presName="parentLin" presStyleCnt="0"/>
      <dgm:spPr/>
      <dgm:t>
        <a:bodyPr/>
        <a:lstStyle/>
        <a:p>
          <a:endParaRPr lang="ru-RU"/>
        </a:p>
      </dgm:t>
    </dgm:pt>
    <dgm:pt modelId="{55119B89-9124-4FA3-826A-6A2352C5B86F}" type="pres">
      <dgm:prSet presAssocID="{468E3B9A-46F6-48E8-AF1C-00D72F00B02F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A96B7ACB-F3F0-4FC3-887F-7F91BC135EBA}" type="pres">
      <dgm:prSet presAssocID="{468E3B9A-46F6-48E8-AF1C-00D72F00B02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B2D2FC-2151-4232-BEA9-8727C15BD5D4}" type="pres">
      <dgm:prSet presAssocID="{468E3B9A-46F6-48E8-AF1C-00D72F00B02F}" presName="negativeSpace" presStyleCnt="0"/>
      <dgm:spPr/>
      <dgm:t>
        <a:bodyPr/>
        <a:lstStyle/>
        <a:p>
          <a:endParaRPr lang="ru-RU"/>
        </a:p>
      </dgm:t>
    </dgm:pt>
    <dgm:pt modelId="{E7DCAF86-E0DF-4AE6-BA76-7F3B1765465B}" type="pres">
      <dgm:prSet presAssocID="{468E3B9A-46F6-48E8-AF1C-00D72F00B02F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AE2117-2812-4828-AAED-88AEE6697E3E}" type="pres">
      <dgm:prSet presAssocID="{FA563672-C1DE-434D-940A-FD0DA6CCE42C}" presName="spaceBetweenRectangles" presStyleCnt="0"/>
      <dgm:spPr/>
      <dgm:t>
        <a:bodyPr/>
        <a:lstStyle/>
        <a:p>
          <a:endParaRPr lang="ru-RU"/>
        </a:p>
      </dgm:t>
    </dgm:pt>
    <dgm:pt modelId="{D1C99B24-7DEC-4215-B09E-753E21B1965D}" type="pres">
      <dgm:prSet presAssocID="{E4B3E22E-2374-4FFD-9486-8CB5EF1DF70E}" presName="parentLin" presStyleCnt="0"/>
      <dgm:spPr/>
      <dgm:t>
        <a:bodyPr/>
        <a:lstStyle/>
        <a:p>
          <a:endParaRPr lang="ru-RU"/>
        </a:p>
      </dgm:t>
    </dgm:pt>
    <dgm:pt modelId="{C4EA8CE7-2696-4E32-BC70-AC4207C3DDDC}" type="pres">
      <dgm:prSet presAssocID="{E4B3E22E-2374-4FFD-9486-8CB5EF1DF70E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D1FDAB0B-31F5-4F18-93F1-490147704FEB}" type="pres">
      <dgm:prSet presAssocID="{E4B3E22E-2374-4FFD-9486-8CB5EF1DF70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A7D34-9E69-4348-B804-F5E07927F674}" type="pres">
      <dgm:prSet presAssocID="{E4B3E22E-2374-4FFD-9486-8CB5EF1DF70E}" presName="negativeSpace" presStyleCnt="0"/>
      <dgm:spPr/>
      <dgm:t>
        <a:bodyPr/>
        <a:lstStyle/>
        <a:p>
          <a:endParaRPr lang="ru-RU"/>
        </a:p>
      </dgm:t>
    </dgm:pt>
    <dgm:pt modelId="{5386AEB8-56BB-4CF3-80F5-93CD6B6B0700}" type="pres">
      <dgm:prSet presAssocID="{E4B3E22E-2374-4FFD-9486-8CB5EF1DF70E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1CEB4-C50D-45F1-8246-264395C13A11}" type="pres">
      <dgm:prSet presAssocID="{E7C592A2-7CEA-4564-814E-6EF32DFFA2DF}" presName="spaceBetweenRectangles" presStyleCnt="0"/>
      <dgm:spPr/>
      <dgm:t>
        <a:bodyPr/>
        <a:lstStyle/>
        <a:p>
          <a:endParaRPr lang="ru-RU"/>
        </a:p>
      </dgm:t>
    </dgm:pt>
    <dgm:pt modelId="{55D3AD34-0789-4C9B-AA0E-B4285721D6E8}" type="pres">
      <dgm:prSet presAssocID="{197D7377-DF0E-4CB8-A01C-5674817973CD}" presName="parentLin" presStyleCnt="0"/>
      <dgm:spPr/>
      <dgm:t>
        <a:bodyPr/>
        <a:lstStyle/>
        <a:p>
          <a:endParaRPr lang="ru-RU"/>
        </a:p>
      </dgm:t>
    </dgm:pt>
    <dgm:pt modelId="{31C9DB49-BFC6-4453-9330-86FB8338A691}" type="pres">
      <dgm:prSet presAssocID="{197D7377-DF0E-4CB8-A01C-5674817973CD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959655CE-005C-4B89-8ED7-721A815D83F5}" type="pres">
      <dgm:prSet presAssocID="{197D7377-DF0E-4CB8-A01C-5674817973C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8BB0C1-2122-4ADE-AB88-359E3E90BA3D}" type="pres">
      <dgm:prSet presAssocID="{197D7377-DF0E-4CB8-A01C-5674817973CD}" presName="negativeSpace" presStyleCnt="0"/>
      <dgm:spPr/>
      <dgm:t>
        <a:bodyPr/>
        <a:lstStyle/>
        <a:p>
          <a:endParaRPr lang="ru-RU"/>
        </a:p>
      </dgm:t>
    </dgm:pt>
    <dgm:pt modelId="{111B9689-850D-47D1-9ECC-6078C0913648}" type="pres">
      <dgm:prSet presAssocID="{197D7377-DF0E-4CB8-A01C-5674817973CD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4A5833-CA8A-498D-A6A7-38CAE77035C2}" type="presOf" srcId="{197D7377-DF0E-4CB8-A01C-5674817973CD}" destId="{31C9DB49-BFC6-4453-9330-86FB8338A691}" srcOrd="0" destOrd="0" presId="urn:microsoft.com/office/officeart/2005/8/layout/list1"/>
    <dgm:cxn modelId="{006E74BB-1317-4E98-8E36-6B93F76C09BF}" srcId="{5EADDFF9-73B4-49DF-9C19-343A9A36FD34}" destId="{E4B3E22E-2374-4FFD-9486-8CB5EF1DF70E}" srcOrd="2" destOrd="0" parTransId="{AD27587E-B5EE-4BEF-B047-1F286EA7E851}" sibTransId="{E7C592A2-7CEA-4564-814E-6EF32DFFA2DF}"/>
    <dgm:cxn modelId="{18E971D5-FC3F-4F71-8F54-07D1428545F7}" srcId="{5EADDFF9-73B4-49DF-9C19-343A9A36FD34}" destId="{2A2CEA1A-585A-4D72-8782-BC097B783100}" srcOrd="0" destOrd="0" parTransId="{9810EAC7-536B-4F2B-B96E-F31D7421AF47}" sibTransId="{B5210339-1A5D-42F8-A3D2-7EA68AA9600B}"/>
    <dgm:cxn modelId="{7540EA95-63F2-49B2-B649-DF39F1C23F97}" type="presOf" srcId="{E4B3E22E-2374-4FFD-9486-8CB5EF1DF70E}" destId="{D1FDAB0B-31F5-4F18-93F1-490147704FEB}" srcOrd="1" destOrd="0" presId="urn:microsoft.com/office/officeart/2005/8/layout/list1"/>
    <dgm:cxn modelId="{B534C247-E2B9-4162-BD4C-9F51A997D8D0}" type="presOf" srcId="{2A2CEA1A-585A-4D72-8782-BC097B783100}" destId="{D8848FDB-4716-4967-97C8-109779AD4039}" srcOrd="1" destOrd="0" presId="urn:microsoft.com/office/officeart/2005/8/layout/list1"/>
    <dgm:cxn modelId="{151AF3C2-2443-4DE5-8FB9-10C100982537}" type="presOf" srcId="{2A2CEA1A-585A-4D72-8782-BC097B783100}" destId="{A83AF97C-D3E6-40F5-B279-0DFF73040C1B}" srcOrd="0" destOrd="0" presId="urn:microsoft.com/office/officeart/2005/8/layout/list1"/>
    <dgm:cxn modelId="{BE79DE5B-DDEA-4D1A-9741-D336A326EC00}" type="presOf" srcId="{E4B3E22E-2374-4FFD-9486-8CB5EF1DF70E}" destId="{C4EA8CE7-2696-4E32-BC70-AC4207C3DDDC}" srcOrd="0" destOrd="0" presId="urn:microsoft.com/office/officeart/2005/8/layout/list1"/>
    <dgm:cxn modelId="{C9B449DC-4575-42C4-99DB-1B47B58693FA}" type="presOf" srcId="{468E3B9A-46F6-48E8-AF1C-00D72F00B02F}" destId="{55119B89-9124-4FA3-826A-6A2352C5B86F}" srcOrd="0" destOrd="0" presId="urn:microsoft.com/office/officeart/2005/8/layout/list1"/>
    <dgm:cxn modelId="{B230ACD5-DAC9-453E-967A-5746572A0219}" srcId="{5EADDFF9-73B4-49DF-9C19-343A9A36FD34}" destId="{197D7377-DF0E-4CB8-A01C-5674817973CD}" srcOrd="3" destOrd="0" parTransId="{44645788-FF2B-485B-A214-72223E1323EB}" sibTransId="{1C85D8C6-C377-433C-B4EE-075CD77B0E40}"/>
    <dgm:cxn modelId="{2858682D-C051-4B3D-B248-2EC91E0A884B}" type="presOf" srcId="{197D7377-DF0E-4CB8-A01C-5674817973CD}" destId="{959655CE-005C-4B89-8ED7-721A815D83F5}" srcOrd="1" destOrd="0" presId="urn:microsoft.com/office/officeart/2005/8/layout/list1"/>
    <dgm:cxn modelId="{767A518D-192B-4897-9C79-69920668408E}" srcId="{5EADDFF9-73B4-49DF-9C19-343A9A36FD34}" destId="{468E3B9A-46F6-48E8-AF1C-00D72F00B02F}" srcOrd="1" destOrd="0" parTransId="{FB96919F-3464-479E-B26E-9C3FFA516493}" sibTransId="{FA563672-C1DE-434D-940A-FD0DA6CCE42C}"/>
    <dgm:cxn modelId="{EB9F77DA-6159-42F7-8188-0A9D8634B168}" type="presOf" srcId="{5EADDFF9-73B4-49DF-9C19-343A9A36FD34}" destId="{73418069-8E30-4931-BB56-AB4511255710}" srcOrd="0" destOrd="0" presId="urn:microsoft.com/office/officeart/2005/8/layout/list1"/>
    <dgm:cxn modelId="{83921BFA-EEE4-4475-8F23-582C6AD83C93}" type="presOf" srcId="{468E3B9A-46F6-48E8-AF1C-00D72F00B02F}" destId="{A96B7ACB-F3F0-4FC3-887F-7F91BC135EBA}" srcOrd="1" destOrd="0" presId="urn:microsoft.com/office/officeart/2005/8/layout/list1"/>
    <dgm:cxn modelId="{6D7C175A-2339-4C2B-8B2F-C736EEBBE12C}" type="presParOf" srcId="{73418069-8E30-4931-BB56-AB4511255710}" destId="{52DD62D8-C23F-4D60-89E6-F29BF2AB31C4}" srcOrd="0" destOrd="0" presId="urn:microsoft.com/office/officeart/2005/8/layout/list1"/>
    <dgm:cxn modelId="{3FBA6A3D-980A-4CDC-9C73-D9AC256698F6}" type="presParOf" srcId="{52DD62D8-C23F-4D60-89E6-F29BF2AB31C4}" destId="{A83AF97C-D3E6-40F5-B279-0DFF73040C1B}" srcOrd="0" destOrd="0" presId="urn:microsoft.com/office/officeart/2005/8/layout/list1"/>
    <dgm:cxn modelId="{7BB9D75D-233A-4E2F-8794-96CF9781FF84}" type="presParOf" srcId="{52DD62D8-C23F-4D60-89E6-F29BF2AB31C4}" destId="{D8848FDB-4716-4967-97C8-109779AD4039}" srcOrd="1" destOrd="0" presId="urn:microsoft.com/office/officeart/2005/8/layout/list1"/>
    <dgm:cxn modelId="{F80182D7-0CAA-4121-934E-5E20E2A9AF3C}" type="presParOf" srcId="{73418069-8E30-4931-BB56-AB4511255710}" destId="{4B9D19A2-6652-4B86-8FAF-3445829CBDE9}" srcOrd="1" destOrd="0" presId="urn:microsoft.com/office/officeart/2005/8/layout/list1"/>
    <dgm:cxn modelId="{0D1C7DD0-8A74-4B20-9E2C-AA8B4A2BFF13}" type="presParOf" srcId="{73418069-8E30-4931-BB56-AB4511255710}" destId="{64CA6D99-A686-45C2-9F54-81026587EA5C}" srcOrd="2" destOrd="0" presId="urn:microsoft.com/office/officeart/2005/8/layout/list1"/>
    <dgm:cxn modelId="{566FCF55-C24F-4239-944F-5DAD7978ADB9}" type="presParOf" srcId="{73418069-8E30-4931-BB56-AB4511255710}" destId="{6F85EA19-2AF2-41BA-B333-A7F126A44239}" srcOrd="3" destOrd="0" presId="urn:microsoft.com/office/officeart/2005/8/layout/list1"/>
    <dgm:cxn modelId="{D1D02E09-4C86-4DF3-9777-ED3C5E4E5160}" type="presParOf" srcId="{73418069-8E30-4931-BB56-AB4511255710}" destId="{0520D0AE-A947-4E7E-8D5D-82EF00B1748E}" srcOrd="4" destOrd="0" presId="urn:microsoft.com/office/officeart/2005/8/layout/list1"/>
    <dgm:cxn modelId="{7B75628B-F5B1-4389-9E11-47AD303022B9}" type="presParOf" srcId="{0520D0AE-A947-4E7E-8D5D-82EF00B1748E}" destId="{55119B89-9124-4FA3-826A-6A2352C5B86F}" srcOrd="0" destOrd="0" presId="urn:microsoft.com/office/officeart/2005/8/layout/list1"/>
    <dgm:cxn modelId="{D4B42306-FEB3-4F63-AA9D-180CD3D306BE}" type="presParOf" srcId="{0520D0AE-A947-4E7E-8D5D-82EF00B1748E}" destId="{A96B7ACB-F3F0-4FC3-887F-7F91BC135EBA}" srcOrd="1" destOrd="0" presId="urn:microsoft.com/office/officeart/2005/8/layout/list1"/>
    <dgm:cxn modelId="{31B26BF5-B131-4BB8-A4B6-E2FED2C7304E}" type="presParOf" srcId="{73418069-8E30-4931-BB56-AB4511255710}" destId="{63B2D2FC-2151-4232-BEA9-8727C15BD5D4}" srcOrd="5" destOrd="0" presId="urn:microsoft.com/office/officeart/2005/8/layout/list1"/>
    <dgm:cxn modelId="{3BCD21AF-F792-4614-B511-0400C28764FE}" type="presParOf" srcId="{73418069-8E30-4931-BB56-AB4511255710}" destId="{E7DCAF86-E0DF-4AE6-BA76-7F3B1765465B}" srcOrd="6" destOrd="0" presId="urn:microsoft.com/office/officeart/2005/8/layout/list1"/>
    <dgm:cxn modelId="{9E56D9F4-F40A-4B5C-B1D7-2BE1E12C5774}" type="presParOf" srcId="{73418069-8E30-4931-BB56-AB4511255710}" destId="{23AE2117-2812-4828-AAED-88AEE6697E3E}" srcOrd="7" destOrd="0" presId="urn:microsoft.com/office/officeart/2005/8/layout/list1"/>
    <dgm:cxn modelId="{9E6A36B3-03A8-44A9-91DB-2A8F3FA4AA29}" type="presParOf" srcId="{73418069-8E30-4931-BB56-AB4511255710}" destId="{D1C99B24-7DEC-4215-B09E-753E21B1965D}" srcOrd="8" destOrd="0" presId="urn:microsoft.com/office/officeart/2005/8/layout/list1"/>
    <dgm:cxn modelId="{FE72703D-CECA-498C-BE62-47E71D6A05CA}" type="presParOf" srcId="{D1C99B24-7DEC-4215-B09E-753E21B1965D}" destId="{C4EA8CE7-2696-4E32-BC70-AC4207C3DDDC}" srcOrd="0" destOrd="0" presId="urn:microsoft.com/office/officeart/2005/8/layout/list1"/>
    <dgm:cxn modelId="{6BD27C80-893E-4600-84A5-AB8563F172AD}" type="presParOf" srcId="{D1C99B24-7DEC-4215-B09E-753E21B1965D}" destId="{D1FDAB0B-31F5-4F18-93F1-490147704FEB}" srcOrd="1" destOrd="0" presId="urn:microsoft.com/office/officeart/2005/8/layout/list1"/>
    <dgm:cxn modelId="{15CE34D6-9F34-40F3-BCFB-C8AA8BC132E4}" type="presParOf" srcId="{73418069-8E30-4931-BB56-AB4511255710}" destId="{64FA7D34-9E69-4348-B804-F5E07927F674}" srcOrd="9" destOrd="0" presId="urn:microsoft.com/office/officeart/2005/8/layout/list1"/>
    <dgm:cxn modelId="{227D8F35-F209-4EC7-84EA-A096D6638CC9}" type="presParOf" srcId="{73418069-8E30-4931-BB56-AB4511255710}" destId="{5386AEB8-56BB-4CF3-80F5-93CD6B6B0700}" srcOrd="10" destOrd="0" presId="urn:microsoft.com/office/officeart/2005/8/layout/list1"/>
    <dgm:cxn modelId="{A8715F09-FDD0-40C1-8BF8-1A7A4F22AD88}" type="presParOf" srcId="{73418069-8E30-4931-BB56-AB4511255710}" destId="{51F1CEB4-C50D-45F1-8246-264395C13A11}" srcOrd="11" destOrd="0" presId="urn:microsoft.com/office/officeart/2005/8/layout/list1"/>
    <dgm:cxn modelId="{D78A154D-897C-4388-AE74-FB4E1EF826D9}" type="presParOf" srcId="{73418069-8E30-4931-BB56-AB4511255710}" destId="{55D3AD34-0789-4C9B-AA0E-B4285721D6E8}" srcOrd="12" destOrd="0" presId="urn:microsoft.com/office/officeart/2005/8/layout/list1"/>
    <dgm:cxn modelId="{22B81A8D-752E-439C-A4E6-7FFD69141CC4}" type="presParOf" srcId="{55D3AD34-0789-4C9B-AA0E-B4285721D6E8}" destId="{31C9DB49-BFC6-4453-9330-86FB8338A691}" srcOrd="0" destOrd="0" presId="urn:microsoft.com/office/officeart/2005/8/layout/list1"/>
    <dgm:cxn modelId="{4222AC02-3877-4D5A-B4FA-40CCFFF42243}" type="presParOf" srcId="{55D3AD34-0789-4C9B-AA0E-B4285721D6E8}" destId="{959655CE-005C-4B89-8ED7-721A815D83F5}" srcOrd="1" destOrd="0" presId="urn:microsoft.com/office/officeart/2005/8/layout/list1"/>
    <dgm:cxn modelId="{473936B2-338E-441B-89DB-C9284F277563}" type="presParOf" srcId="{73418069-8E30-4931-BB56-AB4511255710}" destId="{FA8BB0C1-2122-4ADE-AB88-359E3E90BA3D}" srcOrd="13" destOrd="0" presId="urn:microsoft.com/office/officeart/2005/8/layout/list1"/>
    <dgm:cxn modelId="{17492F11-FC01-4F07-8C98-3B54F7BFDEEE}" type="presParOf" srcId="{73418069-8E30-4931-BB56-AB4511255710}" destId="{111B9689-850D-47D1-9ECC-6078C0913648}" srcOrd="14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FFDABDD-2884-46DF-AE05-23FE485F486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ru-RU"/>
        </a:p>
      </dgm:t>
    </dgm:pt>
    <dgm:pt modelId="{9286AB75-F9F3-48DC-9CC1-B0B954B044F7}">
      <dgm:prSet/>
      <dgm:spPr/>
      <dgm:t>
        <a:bodyPr/>
        <a:lstStyle/>
        <a:p>
          <a:pPr algn="ctr" rtl="0"/>
          <a:r>
            <a:rPr lang="ru-RU" dirty="0" smtClean="0">
              <a:solidFill>
                <a:schemeClr val="tx1"/>
              </a:solidFill>
            </a:rPr>
            <a:t>Уровень готовности выпускников </a:t>
          </a:r>
          <a:br>
            <a:rPr lang="ru-RU" dirty="0" smtClean="0">
              <a:solidFill>
                <a:schemeClr val="tx1"/>
              </a:solidFill>
            </a:rPr>
          </a:br>
          <a:r>
            <a:rPr lang="ru-RU" dirty="0" smtClean="0">
              <a:solidFill>
                <a:schemeClr val="tx1"/>
              </a:solidFill>
            </a:rPr>
            <a:t>к школе</a:t>
          </a:r>
          <a:endParaRPr lang="ru-RU" dirty="0">
            <a:solidFill>
              <a:schemeClr val="tx1"/>
            </a:solidFill>
          </a:endParaRPr>
        </a:p>
      </dgm:t>
    </dgm:pt>
    <dgm:pt modelId="{FCE018D6-998E-4943-8874-E5C14C59573E}" type="parTrans" cxnId="{1E12E36F-F382-4F52-BC01-C6A6CC06CDA7}">
      <dgm:prSet/>
      <dgm:spPr/>
      <dgm:t>
        <a:bodyPr/>
        <a:lstStyle/>
        <a:p>
          <a:endParaRPr lang="ru-RU"/>
        </a:p>
      </dgm:t>
    </dgm:pt>
    <dgm:pt modelId="{927382A1-1808-4C40-A35D-5116806A2411}" type="sibTrans" cxnId="{1E12E36F-F382-4F52-BC01-C6A6CC06CDA7}">
      <dgm:prSet/>
      <dgm:spPr/>
      <dgm:t>
        <a:bodyPr/>
        <a:lstStyle/>
        <a:p>
          <a:endParaRPr lang="ru-RU"/>
        </a:p>
      </dgm:t>
    </dgm:pt>
    <dgm:pt modelId="{2129C14D-BBC2-4E63-9092-4E01BC557E56}" type="pres">
      <dgm:prSet presAssocID="{BFFDABDD-2884-46DF-AE05-23FE485F486E}" presName="linear" presStyleCnt="0">
        <dgm:presLayoutVars>
          <dgm:animLvl val="lvl"/>
          <dgm:resizeHandles val="exact"/>
        </dgm:presLayoutVars>
      </dgm:prSet>
      <dgm:spPr/>
    </dgm:pt>
    <dgm:pt modelId="{4E3858A3-F82D-4B57-9DBE-D79C9BF110DC}" type="pres">
      <dgm:prSet presAssocID="{9286AB75-F9F3-48DC-9CC1-B0B954B044F7}" presName="parentText" presStyleLbl="node1" presStyleIdx="0" presStyleCnt="1" custLinFactNeighborX="5882" custLinFactNeighborY="6100">
        <dgm:presLayoutVars>
          <dgm:chMax val="0"/>
          <dgm:bulletEnabled val="1"/>
        </dgm:presLayoutVars>
      </dgm:prSet>
      <dgm:spPr/>
    </dgm:pt>
  </dgm:ptLst>
  <dgm:cxnLst>
    <dgm:cxn modelId="{1E12E36F-F382-4F52-BC01-C6A6CC06CDA7}" srcId="{BFFDABDD-2884-46DF-AE05-23FE485F486E}" destId="{9286AB75-F9F3-48DC-9CC1-B0B954B044F7}" srcOrd="0" destOrd="0" parTransId="{FCE018D6-998E-4943-8874-E5C14C59573E}" sibTransId="{927382A1-1808-4C40-A35D-5116806A2411}"/>
    <dgm:cxn modelId="{9F22D944-C88B-4877-A9FF-F8877D9AE21F}" type="presOf" srcId="{9286AB75-F9F3-48DC-9CC1-B0B954B044F7}" destId="{4E3858A3-F82D-4B57-9DBE-D79C9BF110DC}" srcOrd="0" destOrd="0" presId="urn:microsoft.com/office/officeart/2005/8/layout/vList2"/>
    <dgm:cxn modelId="{9A540EB5-222F-48E9-B59B-8D2E6F2A0237}" type="presOf" srcId="{BFFDABDD-2884-46DF-AE05-23FE485F486E}" destId="{2129C14D-BBC2-4E63-9092-4E01BC557E56}" srcOrd="0" destOrd="0" presId="urn:microsoft.com/office/officeart/2005/8/layout/vList2"/>
    <dgm:cxn modelId="{4A4A4D10-927E-4A20-86B5-5727814C1370}" type="presParOf" srcId="{2129C14D-BBC2-4E63-9092-4E01BC557E56}" destId="{4E3858A3-F82D-4B57-9DBE-D79C9BF110DC}" srcOrd="0" destOrd="0" presId="urn:microsoft.com/office/officeart/2005/8/layout/vList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F95462-21FB-4C12-B547-0DC5CE29127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8E88368-FB32-48C4-8F6A-9D829510C029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По данным независимого исследования </a:t>
          </a:r>
          <a:r>
            <a:rPr lang="ru-RU" dirty="0" err="1" smtClean="0">
              <a:solidFill>
                <a:schemeClr val="tx1"/>
              </a:solidFill>
            </a:rPr>
            <a:t>ЦДиК</a:t>
          </a:r>
          <a:r>
            <a:rPr lang="ru-RU" dirty="0" smtClean="0">
              <a:solidFill>
                <a:schemeClr val="tx1"/>
              </a:solidFill>
            </a:rPr>
            <a:t>, уровень готовности к обучению в школе, на протяжении ряда лет – 100% высокий уровень.</a:t>
          </a:r>
          <a:endParaRPr lang="ru-RU" dirty="0">
            <a:solidFill>
              <a:schemeClr val="tx1"/>
            </a:solidFill>
          </a:endParaRPr>
        </a:p>
      </dgm:t>
    </dgm:pt>
    <dgm:pt modelId="{73780B87-4956-43D8-AB52-0D94BBD52DF6}" type="parTrans" cxnId="{E040250E-EB4C-4720-A322-F96579919499}">
      <dgm:prSet/>
      <dgm:spPr/>
      <dgm:t>
        <a:bodyPr/>
        <a:lstStyle/>
        <a:p>
          <a:endParaRPr lang="ru-RU"/>
        </a:p>
      </dgm:t>
    </dgm:pt>
    <dgm:pt modelId="{47BC45B1-45F7-4E54-BB1B-CC700F2A07CB}" type="sibTrans" cxnId="{E040250E-EB4C-4720-A322-F96579919499}">
      <dgm:prSet/>
      <dgm:spPr/>
      <dgm:t>
        <a:bodyPr/>
        <a:lstStyle/>
        <a:p>
          <a:endParaRPr lang="ru-RU"/>
        </a:p>
      </dgm:t>
    </dgm:pt>
    <dgm:pt modelId="{F72ECB10-BDD3-4B76-9C6E-8FC1FBEBCC61}" type="pres">
      <dgm:prSet presAssocID="{B0F95462-21FB-4C12-B547-0DC5CE29127D}" presName="linear" presStyleCnt="0">
        <dgm:presLayoutVars>
          <dgm:animLvl val="lvl"/>
          <dgm:resizeHandles val="exact"/>
        </dgm:presLayoutVars>
      </dgm:prSet>
      <dgm:spPr/>
    </dgm:pt>
    <dgm:pt modelId="{1ABEB93C-ED7A-4FE5-A498-2F3DCF850083}" type="pres">
      <dgm:prSet presAssocID="{18E88368-FB32-48C4-8F6A-9D829510C02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040250E-EB4C-4720-A322-F96579919499}" srcId="{B0F95462-21FB-4C12-B547-0DC5CE29127D}" destId="{18E88368-FB32-48C4-8F6A-9D829510C029}" srcOrd="0" destOrd="0" parTransId="{73780B87-4956-43D8-AB52-0D94BBD52DF6}" sibTransId="{47BC45B1-45F7-4E54-BB1B-CC700F2A07CB}"/>
    <dgm:cxn modelId="{6A4FE353-235C-48E3-A7C9-5FF5E95F7B38}" type="presOf" srcId="{B0F95462-21FB-4C12-B547-0DC5CE29127D}" destId="{F72ECB10-BDD3-4B76-9C6E-8FC1FBEBCC61}" srcOrd="0" destOrd="0" presId="urn:microsoft.com/office/officeart/2005/8/layout/vList2"/>
    <dgm:cxn modelId="{8B182A9F-10EA-4565-9D9B-52B924F031D4}" type="presOf" srcId="{18E88368-FB32-48C4-8F6A-9D829510C029}" destId="{1ABEB93C-ED7A-4FE5-A498-2F3DCF850083}" srcOrd="0" destOrd="0" presId="urn:microsoft.com/office/officeart/2005/8/layout/vList2"/>
    <dgm:cxn modelId="{170CF739-857E-4B31-80C9-20F0B3462BE4}" type="presParOf" srcId="{F72ECB10-BDD3-4B76-9C6E-8FC1FBEBCC61}" destId="{1ABEB93C-ED7A-4FE5-A498-2F3DCF850083}" srcOrd="0" destOrd="0" presId="urn:microsoft.com/office/officeart/2005/8/layout/vList2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2420B29-0CE5-44E3-ABA3-32115F44F978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091343B-B396-4F91-9BDF-45EF484B3717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Ребенок</a:t>
          </a:r>
          <a:endParaRPr lang="ru-RU" dirty="0">
            <a:solidFill>
              <a:schemeClr val="tx1"/>
            </a:solidFill>
          </a:endParaRPr>
        </a:p>
      </dgm:t>
    </dgm:pt>
    <dgm:pt modelId="{FD6BD751-6877-4B52-9B2B-8A2FC8046AD8}" type="parTrans" cxnId="{84017897-0BC5-4AA9-8169-362CD56CA3DE}">
      <dgm:prSet/>
      <dgm:spPr/>
      <dgm:t>
        <a:bodyPr/>
        <a:lstStyle/>
        <a:p>
          <a:endParaRPr lang="ru-RU"/>
        </a:p>
      </dgm:t>
    </dgm:pt>
    <dgm:pt modelId="{F881B934-E871-4C73-BFA5-E015830F1C36}" type="sibTrans" cxnId="{84017897-0BC5-4AA9-8169-362CD56CA3DE}">
      <dgm:prSet/>
      <dgm:spPr/>
      <dgm:t>
        <a:bodyPr/>
        <a:lstStyle/>
        <a:p>
          <a:endParaRPr lang="ru-RU"/>
        </a:p>
      </dgm:t>
    </dgm:pt>
    <dgm:pt modelId="{23DC3330-9B92-472E-909C-DB194141BDE8}">
      <dgm:prSet phldrT="[Текст]" custT="1"/>
      <dgm:spPr/>
      <dgm:t>
        <a:bodyPr/>
        <a:lstStyle/>
        <a:p>
          <a:r>
            <a:rPr lang="ru-RU" sz="1100" b="1" dirty="0" smtClean="0">
              <a:solidFill>
                <a:schemeClr val="tx1"/>
              </a:solidFill>
            </a:rPr>
            <a:t>Психолого-диагностическая работа с ребенком</a:t>
          </a:r>
          <a:endParaRPr lang="ru-RU" sz="1100" b="1" dirty="0">
            <a:solidFill>
              <a:schemeClr val="tx1"/>
            </a:solidFill>
          </a:endParaRPr>
        </a:p>
      </dgm:t>
    </dgm:pt>
    <dgm:pt modelId="{A0E2CB97-4E0F-4751-8654-C662B6829D9A}" type="parTrans" cxnId="{DD3A83F3-79C7-4FA9-979D-AD85B11C6219}">
      <dgm:prSet/>
      <dgm:spPr/>
      <dgm:t>
        <a:bodyPr/>
        <a:lstStyle/>
        <a:p>
          <a:endParaRPr lang="ru-RU"/>
        </a:p>
      </dgm:t>
    </dgm:pt>
    <dgm:pt modelId="{49529306-F2C7-4E80-9DBE-B5F2326238FC}" type="sibTrans" cxnId="{DD3A83F3-79C7-4FA9-979D-AD85B11C6219}">
      <dgm:prSet/>
      <dgm:spPr/>
      <dgm:t>
        <a:bodyPr/>
        <a:lstStyle/>
        <a:p>
          <a:endParaRPr lang="ru-RU"/>
        </a:p>
      </dgm:t>
    </dgm:pt>
    <dgm:pt modelId="{4C147A68-4BA3-46F3-A84C-87BD711B18FF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1100" b="1" dirty="0" smtClean="0">
              <a:solidFill>
                <a:schemeClr val="tx1"/>
              </a:solidFill>
            </a:rPr>
            <a:t>Анкетирование, </a:t>
          </a:r>
        </a:p>
        <a:p>
          <a:pPr>
            <a:lnSpc>
              <a:spcPct val="100000"/>
            </a:lnSpc>
          </a:pPr>
          <a:r>
            <a:rPr lang="ru-RU" sz="1100" b="1" dirty="0" smtClean="0">
              <a:solidFill>
                <a:schemeClr val="tx1"/>
              </a:solidFill>
            </a:rPr>
            <a:t>тестирование родителей</a:t>
          </a:r>
          <a:endParaRPr lang="ru-RU" sz="1100" b="1" dirty="0">
            <a:solidFill>
              <a:schemeClr val="tx1"/>
            </a:solidFill>
          </a:endParaRPr>
        </a:p>
      </dgm:t>
    </dgm:pt>
    <dgm:pt modelId="{B9A4233B-A3A0-4C76-8523-9D4D754D7FD5}" type="parTrans" cxnId="{E2F22A52-9CE2-4E45-ABC6-8D692ECDCEA9}">
      <dgm:prSet/>
      <dgm:spPr/>
      <dgm:t>
        <a:bodyPr/>
        <a:lstStyle/>
        <a:p>
          <a:endParaRPr lang="ru-RU"/>
        </a:p>
      </dgm:t>
    </dgm:pt>
    <dgm:pt modelId="{F9D00870-0E40-4950-AE02-8071FBC93641}" type="sibTrans" cxnId="{E2F22A52-9CE2-4E45-ABC6-8D692ECDCEA9}">
      <dgm:prSet/>
      <dgm:spPr/>
      <dgm:t>
        <a:bodyPr/>
        <a:lstStyle/>
        <a:p>
          <a:endParaRPr lang="ru-RU"/>
        </a:p>
      </dgm:t>
    </dgm:pt>
    <dgm:pt modelId="{BD396D2C-46DB-42D9-975B-2F512D4A3107}">
      <dgm:prSet phldrT="[Текст]" custT="1"/>
      <dgm:spPr/>
      <dgm:t>
        <a:bodyPr/>
        <a:lstStyle/>
        <a:p>
          <a:r>
            <a:rPr lang="ru-RU" sz="1100" b="1" dirty="0" smtClean="0">
              <a:solidFill>
                <a:schemeClr val="tx1"/>
              </a:solidFill>
            </a:rPr>
            <a:t>Составление актов обследования на дому</a:t>
          </a:r>
          <a:endParaRPr lang="ru-RU" sz="1100" b="1" dirty="0">
            <a:solidFill>
              <a:schemeClr val="tx1"/>
            </a:solidFill>
          </a:endParaRPr>
        </a:p>
      </dgm:t>
    </dgm:pt>
    <dgm:pt modelId="{D9608861-86B3-41C2-A7E5-B2BCEF8EF27D}" type="parTrans" cxnId="{EDF46AC1-557B-40CB-ACEE-599A95809F0A}">
      <dgm:prSet/>
      <dgm:spPr/>
      <dgm:t>
        <a:bodyPr/>
        <a:lstStyle/>
        <a:p>
          <a:endParaRPr lang="ru-RU"/>
        </a:p>
      </dgm:t>
    </dgm:pt>
    <dgm:pt modelId="{91E604EC-7C09-4482-8C9E-45F6F2E2C4CB}" type="sibTrans" cxnId="{EDF46AC1-557B-40CB-ACEE-599A95809F0A}">
      <dgm:prSet/>
      <dgm:spPr/>
      <dgm:t>
        <a:bodyPr/>
        <a:lstStyle/>
        <a:p>
          <a:endParaRPr lang="ru-RU"/>
        </a:p>
      </dgm:t>
    </dgm:pt>
    <dgm:pt modelId="{01D322E1-2AE8-4281-BA6B-355C1A192A63}">
      <dgm:prSet phldrT="[Текст]" custT="1"/>
      <dgm:spPr/>
      <dgm:t>
        <a:bodyPr/>
        <a:lstStyle/>
        <a:p>
          <a:r>
            <a:rPr lang="ru-RU" sz="1100" b="1" dirty="0" smtClean="0">
              <a:solidFill>
                <a:schemeClr val="tx1"/>
              </a:solidFill>
            </a:rPr>
            <a:t>Ежедневные беседы с ребенком</a:t>
          </a:r>
          <a:endParaRPr lang="ru-RU" sz="1100" b="1" dirty="0">
            <a:solidFill>
              <a:schemeClr val="tx1"/>
            </a:solidFill>
          </a:endParaRPr>
        </a:p>
      </dgm:t>
    </dgm:pt>
    <dgm:pt modelId="{5DDB5EC8-41C9-4C8B-B692-EB636801CD89}" type="parTrans" cxnId="{7D2674DB-10B5-4AED-B585-F20A757EC27D}">
      <dgm:prSet/>
      <dgm:spPr/>
      <dgm:t>
        <a:bodyPr/>
        <a:lstStyle/>
        <a:p>
          <a:endParaRPr lang="ru-RU"/>
        </a:p>
      </dgm:t>
    </dgm:pt>
    <dgm:pt modelId="{F694124E-4533-421B-AD76-81B7E5FDD432}" type="sibTrans" cxnId="{7D2674DB-10B5-4AED-B585-F20A757EC27D}">
      <dgm:prSet/>
      <dgm:spPr/>
      <dgm:t>
        <a:bodyPr/>
        <a:lstStyle/>
        <a:p>
          <a:endParaRPr lang="ru-RU"/>
        </a:p>
      </dgm:t>
    </dgm:pt>
    <dgm:pt modelId="{9EEEFA68-EEE0-44F9-8DC0-B749C0717FBA}">
      <dgm:prSet phldrT="[Текст]" custT="1"/>
      <dgm:spPr/>
      <dgm:t>
        <a:bodyPr/>
        <a:lstStyle/>
        <a:p>
          <a:r>
            <a:rPr lang="ru-RU" sz="1100" b="1" dirty="0" smtClean="0">
              <a:solidFill>
                <a:schemeClr val="tx1"/>
              </a:solidFill>
            </a:rPr>
            <a:t>Систематическое консультирование родителей</a:t>
          </a:r>
          <a:endParaRPr lang="ru-RU" sz="1100" b="1" dirty="0">
            <a:solidFill>
              <a:schemeClr val="tx1"/>
            </a:solidFill>
          </a:endParaRPr>
        </a:p>
      </dgm:t>
    </dgm:pt>
    <dgm:pt modelId="{ED3FCE6C-BF0C-421F-885A-7F4F1DC72309}" type="parTrans" cxnId="{DE8C3708-6BD0-4A57-9239-6B9734B6EB39}">
      <dgm:prSet/>
      <dgm:spPr/>
      <dgm:t>
        <a:bodyPr/>
        <a:lstStyle/>
        <a:p>
          <a:endParaRPr lang="ru-RU"/>
        </a:p>
      </dgm:t>
    </dgm:pt>
    <dgm:pt modelId="{F3841C4F-4C39-456A-8ACD-C7C48121BBFC}" type="sibTrans" cxnId="{DE8C3708-6BD0-4A57-9239-6B9734B6EB39}">
      <dgm:prSet/>
      <dgm:spPr/>
      <dgm:t>
        <a:bodyPr/>
        <a:lstStyle/>
        <a:p>
          <a:endParaRPr lang="ru-RU"/>
        </a:p>
      </dgm:t>
    </dgm:pt>
    <dgm:pt modelId="{B300BA6D-44C0-4D0B-ADD1-6B9EA7E40C92}">
      <dgm:prSet phldrT="[Текст]" custT="1"/>
      <dgm:spPr/>
      <dgm:t>
        <a:bodyPr/>
        <a:lstStyle/>
        <a:p>
          <a:r>
            <a:rPr lang="ru-RU" sz="1100" b="1" dirty="0" smtClean="0">
              <a:solidFill>
                <a:schemeClr val="tx1"/>
              </a:solidFill>
            </a:rPr>
            <a:t>Привлечение родителей к участию в мероприятиях ДОУ</a:t>
          </a:r>
          <a:endParaRPr lang="ru-RU" sz="1100" b="1" dirty="0">
            <a:solidFill>
              <a:schemeClr val="tx1"/>
            </a:solidFill>
          </a:endParaRPr>
        </a:p>
      </dgm:t>
    </dgm:pt>
    <dgm:pt modelId="{6B128DAD-293C-4509-8ED3-86CBDBCC7B16}" type="parTrans" cxnId="{B1970886-956E-464F-A6E2-1AC7A858E601}">
      <dgm:prSet/>
      <dgm:spPr/>
      <dgm:t>
        <a:bodyPr/>
        <a:lstStyle/>
        <a:p>
          <a:endParaRPr lang="ru-RU"/>
        </a:p>
      </dgm:t>
    </dgm:pt>
    <dgm:pt modelId="{48E2581C-209B-45FA-9DB0-63714377108A}" type="sibTrans" cxnId="{B1970886-956E-464F-A6E2-1AC7A858E601}">
      <dgm:prSet/>
      <dgm:spPr/>
      <dgm:t>
        <a:bodyPr/>
        <a:lstStyle/>
        <a:p>
          <a:endParaRPr lang="ru-RU"/>
        </a:p>
      </dgm:t>
    </dgm:pt>
    <dgm:pt modelId="{949D37D0-2605-43F7-81FF-91F658B037F3}">
      <dgm:prSet phldrT="[Текст]" custT="1"/>
      <dgm:spPr/>
      <dgm:t>
        <a:bodyPr/>
        <a:lstStyle/>
        <a:p>
          <a:r>
            <a:rPr lang="ru-RU" sz="1100" b="1" dirty="0" smtClean="0">
              <a:solidFill>
                <a:schemeClr val="tx1"/>
              </a:solidFill>
            </a:rPr>
            <a:t>Проведение профилактических бесед с родителями</a:t>
          </a:r>
          <a:endParaRPr lang="ru-RU" sz="1100" b="1" dirty="0">
            <a:solidFill>
              <a:schemeClr val="tx1"/>
            </a:solidFill>
          </a:endParaRPr>
        </a:p>
      </dgm:t>
    </dgm:pt>
    <dgm:pt modelId="{74AEB7E0-D9E2-4827-BBC3-FDB09903B211}" type="parTrans" cxnId="{3831F560-A174-4DE1-955F-4380D2CB33D8}">
      <dgm:prSet/>
      <dgm:spPr/>
      <dgm:t>
        <a:bodyPr/>
        <a:lstStyle/>
        <a:p>
          <a:endParaRPr lang="ru-RU"/>
        </a:p>
      </dgm:t>
    </dgm:pt>
    <dgm:pt modelId="{B5230E47-E01F-4107-9178-956D4A176AD6}" type="sibTrans" cxnId="{3831F560-A174-4DE1-955F-4380D2CB33D8}">
      <dgm:prSet/>
      <dgm:spPr/>
      <dgm:t>
        <a:bodyPr/>
        <a:lstStyle/>
        <a:p>
          <a:endParaRPr lang="ru-RU"/>
        </a:p>
      </dgm:t>
    </dgm:pt>
    <dgm:pt modelId="{2EB3A392-CF97-4E01-972A-298EA271123C}">
      <dgm:prSet phldrT="[Текст]" custT="1"/>
      <dgm:spPr/>
      <dgm:t>
        <a:bodyPr/>
        <a:lstStyle/>
        <a:p>
          <a:r>
            <a:rPr lang="ru-RU" sz="1100" b="1" dirty="0" smtClean="0">
              <a:solidFill>
                <a:schemeClr val="tx1"/>
              </a:solidFill>
            </a:rPr>
            <a:t>Системное взаимодействие с ОПДН ОМВД</a:t>
          </a:r>
          <a:endParaRPr lang="ru-RU" sz="1100" b="1" dirty="0">
            <a:solidFill>
              <a:schemeClr val="tx1"/>
            </a:solidFill>
          </a:endParaRPr>
        </a:p>
      </dgm:t>
    </dgm:pt>
    <dgm:pt modelId="{61F69545-2842-4C2E-8C9F-F670032D17D8}" type="parTrans" cxnId="{E403659E-53DD-4C93-890C-C9628DAFBCC9}">
      <dgm:prSet/>
      <dgm:spPr/>
      <dgm:t>
        <a:bodyPr/>
        <a:lstStyle/>
        <a:p>
          <a:endParaRPr lang="ru-RU"/>
        </a:p>
      </dgm:t>
    </dgm:pt>
    <dgm:pt modelId="{34590F66-27AE-4522-A5D5-9D31E65CE764}" type="sibTrans" cxnId="{E403659E-53DD-4C93-890C-C9628DAFBCC9}">
      <dgm:prSet/>
      <dgm:spPr/>
      <dgm:t>
        <a:bodyPr/>
        <a:lstStyle/>
        <a:p>
          <a:endParaRPr lang="ru-RU"/>
        </a:p>
      </dgm:t>
    </dgm:pt>
    <dgm:pt modelId="{23D9B004-002E-46DE-AEA3-DFEA973A1656}" type="pres">
      <dgm:prSet presAssocID="{D2420B29-0CE5-44E3-ABA3-32115F44F97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A146B3-DFD8-44EC-AC6C-8AAC84B31D97}" type="pres">
      <dgm:prSet presAssocID="{C091343B-B396-4F91-9BDF-45EF484B3717}" presName="centerShape" presStyleLbl="node0" presStyleIdx="0" presStyleCnt="1"/>
      <dgm:spPr/>
      <dgm:t>
        <a:bodyPr/>
        <a:lstStyle/>
        <a:p>
          <a:endParaRPr lang="ru-RU"/>
        </a:p>
      </dgm:t>
    </dgm:pt>
    <dgm:pt modelId="{9F440C45-D9B7-470A-BB5F-74CCE90504AA}" type="pres">
      <dgm:prSet presAssocID="{A0E2CB97-4E0F-4751-8654-C662B6829D9A}" presName="parTrans" presStyleLbl="bgSibTrans2D1" presStyleIdx="0" presStyleCnt="8"/>
      <dgm:spPr/>
      <dgm:t>
        <a:bodyPr/>
        <a:lstStyle/>
        <a:p>
          <a:endParaRPr lang="ru-RU"/>
        </a:p>
      </dgm:t>
    </dgm:pt>
    <dgm:pt modelId="{C764B59F-2A57-4595-A114-DCA163A9794F}" type="pres">
      <dgm:prSet presAssocID="{23DC3330-9B92-472E-909C-DB194141BDE8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F9A329-2A4A-485E-A946-A46C10C69C03}" type="pres">
      <dgm:prSet presAssocID="{B9A4233B-A3A0-4C76-8523-9D4D754D7FD5}" presName="parTrans" presStyleLbl="bgSibTrans2D1" presStyleIdx="1" presStyleCnt="8"/>
      <dgm:spPr/>
      <dgm:t>
        <a:bodyPr/>
        <a:lstStyle/>
        <a:p>
          <a:endParaRPr lang="ru-RU"/>
        </a:p>
      </dgm:t>
    </dgm:pt>
    <dgm:pt modelId="{3F130052-AF84-438D-9268-E3FC7E7E8337}" type="pres">
      <dgm:prSet presAssocID="{4C147A68-4BA3-46F3-A84C-87BD711B18FF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E4715D-882E-454D-9551-AAAC50121876}" type="pres">
      <dgm:prSet presAssocID="{D9608861-86B3-41C2-A7E5-B2BCEF8EF27D}" presName="parTrans" presStyleLbl="bgSibTrans2D1" presStyleIdx="2" presStyleCnt="8"/>
      <dgm:spPr/>
      <dgm:t>
        <a:bodyPr/>
        <a:lstStyle/>
        <a:p>
          <a:endParaRPr lang="ru-RU"/>
        </a:p>
      </dgm:t>
    </dgm:pt>
    <dgm:pt modelId="{939163A3-0E5C-4F2F-97C4-BA7969C6E59D}" type="pres">
      <dgm:prSet presAssocID="{BD396D2C-46DB-42D9-975B-2F512D4A3107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2F94E0-8032-4F90-99DA-79D7835F4278}" type="pres">
      <dgm:prSet presAssocID="{5DDB5EC8-41C9-4C8B-B692-EB636801CD89}" presName="parTrans" presStyleLbl="bgSibTrans2D1" presStyleIdx="3" presStyleCnt="8"/>
      <dgm:spPr/>
      <dgm:t>
        <a:bodyPr/>
        <a:lstStyle/>
        <a:p>
          <a:endParaRPr lang="ru-RU"/>
        </a:p>
      </dgm:t>
    </dgm:pt>
    <dgm:pt modelId="{10FD09C9-A245-4533-9EAB-23BD836606C0}" type="pres">
      <dgm:prSet presAssocID="{01D322E1-2AE8-4281-BA6B-355C1A192A63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6B8AE0-5703-4F02-AA75-B8F862E83687}" type="pres">
      <dgm:prSet presAssocID="{ED3FCE6C-BF0C-421F-885A-7F4F1DC72309}" presName="parTrans" presStyleLbl="bgSibTrans2D1" presStyleIdx="4" presStyleCnt="8"/>
      <dgm:spPr/>
      <dgm:t>
        <a:bodyPr/>
        <a:lstStyle/>
        <a:p>
          <a:endParaRPr lang="ru-RU"/>
        </a:p>
      </dgm:t>
    </dgm:pt>
    <dgm:pt modelId="{47B1A089-4ED2-4DAF-B772-CBE0B63E933C}" type="pres">
      <dgm:prSet presAssocID="{9EEEFA68-EEE0-44F9-8DC0-B749C0717FBA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4BDC75-C7DC-44CF-B93D-B0A7DD0F4C80}" type="pres">
      <dgm:prSet presAssocID="{6B128DAD-293C-4509-8ED3-86CBDBCC7B16}" presName="parTrans" presStyleLbl="bgSibTrans2D1" presStyleIdx="5" presStyleCnt="8"/>
      <dgm:spPr/>
      <dgm:t>
        <a:bodyPr/>
        <a:lstStyle/>
        <a:p>
          <a:endParaRPr lang="ru-RU"/>
        </a:p>
      </dgm:t>
    </dgm:pt>
    <dgm:pt modelId="{3D924775-6075-4F42-A8B5-764AF2CA7B78}" type="pres">
      <dgm:prSet presAssocID="{B300BA6D-44C0-4D0B-ADD1-6B9EA7E40C92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598068-C79E-4473-9EB5-914F5D5E27B5}" type="pres">
      <dgm:prSet presAssocID="{74AEB7E0-D9E2-4827-BBC3-FDB09903B211}" presName="parTrans" presStyleLbl="bgSibTrans2D1" presStyleIdx="6" presStyleCnt="8"/>
      <dgm:spPr/>
      <dgm:t>
        <a:bodyPr/>
        <a:lstStyle/>
        <a:p>
          <a:endParaRPr lang="ru-RU"/>
        </a:p>
      </dgm:t>
    </dgm:pt>
    <dgm:pt modelId="{AB2979F0-9683-4E2E-BE5A-D30F60D5ABF2}" type="pres">
      <dgm:prSet presAssocID="{949D37D0-2605-43F7-81FF-91F658B037F3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B0E81E-1F08-4F5F-A316-9C322BADE80F}" type="pres">
      <dgm:prSet presAssocID="{61F69545-2842-4C2E-8C9F-F670032D17D8}" presName="parTrans" presStyleLbl="bgSibTrans2D1" presStyleIdx="7" presStyleCnt="8"/>
      <dgm:spPr/>
      <dgm:t>
        <a:bodyPr/>
        <a:lstStyle/>
        <a:p>
          <a:endParaRPr lang="ru-RU"/>
        </a:p>
      </dgm:t>
    </dgm:pt>
    <dgm:pt modelId="{69A2FA62-CC2D-447D-BECC-F2BAF55E46F3}" type="pres">
      <dgm:prSet presAssocID="{2EB3A392-CF97-4E01-972A-298EA271123C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F46AC1-557B-40CB-ACEE-599A95809F0A}" srcId="{C091343B-B396-4F91-9BDF-45EF484B3717}" destId="{BD396D2C-46DB-42D9-975B-2F512D4A3107}" srcOrd="2" destOrd="0" parTransId="{D9608861-86B3-41C2-A7E5-B2BCEF8EF27D}" sibTransId="{91E604EC-7C09-4482-8C9E-45F6F2E2C4CB}"/>
    <dgm:cxn modelId="{5FD015C9-3B59-4924-9C96-75D247550858}" type="presOf" srcId="{2EB3A392-CF97-4E01-972A-298EA271123C}" destId="{69A2FA62-CC2D-447D-BECC-F2BAF55E46F3}" srcOrd="0" destOrd="0" presId="urn:microsoft.com/office/officeart/2005/8/layout/radial4"/>
    <dgm:cxn modelId="{F975B1F5-FDBC-4709-BA77-DC84C1FAD831}" type="presOf" srcId="{6B128DAD-293C-4509-8ED3-86CBDBCC7B16}" destId="{A34BDC75-C7DC-44CF-B93D-B0A7DD0F4C80}" srcOrd="0" destOrd="0" presId="urn:microsoft.com/office/officeart/2005/8/layout/radial4"/>
    <dgm:cxn modelId="{3831F560-A174-4DE1-955F-4380D2CB33D8}" srcId="{C091343B-B396-4F91-9BDF-45EF484B3717}" destId="{949D37D0-2605-43F7-81FF-91F658B037F3}" srcOrd="6" destOrd="0" parTransId="{74AEB7E0-D9E2-4827-BBC3-FDB09903B211}" sibTransId="{B5230E47-E01F-4107-9178-956D4A176AD6}"/>
    <dgm:cxn modelId="{48F83070-D8E8-4D4B-9721-40DCAA7EC9D5}" type="presOf" srcId="{B9A4233B-A3A0-4C76-8523-9D4D754D7FD5}" destId="{B4F9A329-2A4A-485E-A946-A46C10C69C03}" srcOrd="0" destOrd="0" presId="urn:microsoft.com/office/officeart/2005/8/layout/radial4"/>
    <dgm:cxn modelId="{0AA821F7-1E0F-43CE-B975-01F0099F5003}" type="presOf" srcId="{74AEB7E0-D9E2-4827-BBC3-FDB09903B211}" destId="{90598068-C79E-4473-9EB5-914F5D5E27B5}" srcOrd="0" destOrd="0" presId="urn:microsoft.com/office/officeart/2005/8/layout/radial4"/>
    <dgm:cxn modelId="{84017897-0BC5-4AA9-8169-362CD56CA3DE}" srcId="{D2420B29-0CE5-44E3-ABA3-32115F44F978}" destId="{C091343B-B396-4F91-9BDF-45EF484B3717}" srcOrd="0" destOrd="0" parTransId="{FD6BD751-6877-4B52-9B2B-8A2FC8046AD8}" sibTransId="{F881B934-E871-4C73-BFA5-E015830F1C36}"/>
    <dgm:cxn modelId="{E2F22A52-9CE2-4E45-ABC6-8D692ECDCEA9}" srcId="{C091343B-B396-4F91-9BDF-45EF484B3717}" destId="{4C147A68-4BA3-46F3-A84C-87BD711B18FF}" srcOrd="1" destOrd="0" parTransId="{B9A4233B-A3A0-4C76-8523-9D4D754D7FD5}" sibTransId="{F9D00870-0E40-4950-AE02-8071FBC93641}"/>
    <dgm:cxn modelId="{8C4D0D38-DA85-4660-A461-2E6D17C5CB8F}" type="presOf" srcId="{4C147A68-4BA3-46F3-A84C-87BD711B18FF}" destId="{3F130052-AF84-438D-9268-E3FC7E7E8337}" srcOrd="0" destOrd="0" presId="urn:microsoft.com/office/officeart/2005/8/layout/radial4"/>
    <dgm:cxn modelId="{E403659E-53DD-4C93-890C-C9628DAFBCC9}" srcId="{C091343B-B396-4F91-9BDF-45EF484B3717}" destId="{2EB3A392-CF97-4E01-972A-298EA271123C}" srcOrd="7" destOrd="0" parTransId="{61F69545-2842-4C2E-8C9F-F670032D17D8}" sibTransId="{34590F66-27AE-4522-A5D5-9D31E65CE764}"/>
    <dgm:cxn modelId="{2B4AE4EE-D121-4EB4-B931-B6D8DF84A897}" type="presOf" srcId="{BD396D2C-46DB-42D9-975B-2F512D4A3107}" destId="{939163A3-0E5C-4F2F-97C4-BA7969C6E59D}" srcOrd="0" destOrd="0" presId="urn:microsoft.com/office/officeart/2005/8/layout/radial4"/>
    <dgm:cxn modelId="{72F7A7DD-9DEB-4360-BA10-D841F1ACC113}" type="presOf" srcId="{23DC3330-9B92-472E-909C-DB194141BDE8}" destId="{C764B59F-2A57-4595-A114-DCA163A9794F}" srcOrd="0" destOrd="0" presId="urn:microsoft.com/office/officeart/2005/8/layout/radial4"/>
    <dgm:cxn modelId="{9BD97EDB-EBF2-4C93-89F3-08B9008A6D0E}" type="presOf" srcId="{ED3FCE6C-BF0C-421F-885A-7F4F1DC72309}" destId="{C56B8AE0-5703-4F02-AA75-B8F862E83687}" srcOrd="0" destOrd="0" presId="urn:microsoft.com/office/officeart/2005/8/layout/radial4"/>
    <dgm:cxn modelId="{389D33D7-4B68-4A3E-8151-D548A64D0FE9}" type="presOf" srcId="{D9608861-86B3-41C2-A7E5-B2BCEF8EF27D}" destId="{06E4715D-882E-454D-9551-AAAC50121876}" srcOrd="0" destOrd="0" presId="urn:microsoft.com/office/officeart/2005/8/layout/radial4"/>
    <dgm:cxn modelId="{DE8C3708-6BD0-4A57-9239-6B9734B6EB39}" srcId="{C091343B-B396-4F91-9BDF-45EF484B3717}" destId="{9EEEFA68-EEE0-44F9-8DC0-B749C0717FBA}" srcOrd="4" destOrd="0" parTransId="{ED3FCE6C-BF0C-421F-885A-7F4F1DC72309}" sibTransId="{F3841C4F-4C39-456A-8ACD-C7C48121BBFC}"/>
    <dgm:cxn modelId="{A38F93D8-1956-439A-9978-4A4D68A0F341}" type="presOf" srcId="{61F69545-2842-4C2E-8C9F-F670032D17D8}" destId="{FEB0E81E-1F08-4F5F-A316-9C322BADE80F}" srcOrd="0" destOrd="0" presId="urn:microsoft.com/office/officeart/2005/8/layout/radial4"/>
    <dgm:cxn modelId="{B1970886-956E-464F-A6E2-1AC7A858E601}" srcId="{C091343B-B396-4F91-9BDF-45EF484B3717}" destId="{B300BA6D-44C0-4D0B-ADD1-6B9EA7E40C92}" srcOrd="5" destOrd="0" parTransId="{6B128DAD-293C-4509-8ED3-86CBDBCC7B16}" sibTransId="{48E2581C-209B-45FA-9DB0-63714377108A}"/>
    <dgm:cxn modelId="{0D20A9A7-AB19-45A4-BCE1-CDF2AE216062}" type="presOf" srcId="{B300BA6D-44C0-4D0B-ADD1-6B9EA7E40C92}" destId="{3D924775-6075-4F42-A8B5-764AF2CA7B78}" srcOrd="0" destOrd="0" presId="urn:microsoft.com/office/officeart/2005/8/layout/radial4"/>
    <dgm:cxn modelId="{7D2674DB-10B5-4AED-B585-F20A757EC27D}" srcId="{C091343B-B396-4F91-9BDF-45EF484B3717}" destId="{01D322E1-2AE8-4281-BA6B-355C1A192A63}" srcOrd="3" destOrd="0" parTransId="{5DDB5EC8-41C9-4C8B-B692-EB636801CD89}" sibTransId="{F694124E-4533-421B-AD76-81B7E5FDD432}"/>
    <dgm:cxn modelId="{346D1321-0C86-4438-A134-3E6CABF5D7B8}" type="presOf" srcId="{949D37D0-2605-43F7-81FF-91F658B037F3}" destId="{AB2979F0-9683-4E2E-BE5A-D30F60D5ABF2}" srcOrd="0" destOrd="0" presId="urn:microsoft.com/office/officeart/2005/8/layout/radial4"/>
    <dgm:cxn modelId="{DB128691-A1A0-44B9-BC5E-539F7B43728A}" type="presOf" srcId="{D2420B29-0CE5-44E3-ABA3-32115F44F978}" destId="{23D9B004-002E-46DE-AEA3-DFEA973A1656}" srcOrd="0" destOrd="0" presId="urn:microsoft.com/office/officeart/2005/8/layout/radial4"/>
    <dgm:cxn modelId="{DD3A83F3-79C7-4FA9-979D-AD85B11C6219}" srcId="{C091343B-B396-4F91-9BDF-45EF484B3717}" destId="{23DC3330-9B92-472E-909C-DB194141BDE8}" srcOrd="0" destOrd="0" parTransId="{A0E2CB97-4E0F-4751-8654-C662B6829D9A}" sibTransId="{49529306-F2C7-4E80-9DBE-B5F2326238FC}"/>
    <dgm:cxn modelId="{1F4B703C-03BB-4FBA-A3FC-9F86E76C43BA}" type="presOf" srcId="{5DDB5EC8-41C9-4C8B-B692-EB636801CD89}" destId="{3F2F94E0-8032-4F90-99DA-79D7835F4278}" srcOrd="0" destOrd="0" presId="urn:microsoft.com/office/officeart/2005/8/layout/radial4"/>
    <dgm:cxn modelId="{13602A94-59B0-4316-9258-E4E9478E6794}" type="presOf" srcId="{9EEEFA68-EEE0-44F9-8DC0-B749C0717FBA}" destId="{47B1A089-4ED2-4DAF-B772-CBE0B63E933C}" srcOrd="0" destOrd="0" presId="urn:microsoft.com/office/officeart/2005/8/layout/radial4"/>
    <dgm:cxn modelId="{EBA93743-3D08-4534-A1D7-F410E833131D}" type="presOf" srcId="{01D322E1-2AE8-4281-BA6B-355C1A192A63}" destId="{10FD09C9-A245-4533-9EAB-23BD836606C0}" srcOrd="0" destOrd="0" presId="urn:microsoft.com/office/officeart/2005/8/layout/radial4"/>
    <dgm:cxn modelId="{B6D7201E-4040-4F91-8906-A4372D04A910}" type="presOf" srcId="{A0E2CB97-4E0F-4751-8654-C662B6829D9A}" destId="{9F440C45-D9B7-470A-BB5F-74CCE90504AA}" srcOrd="0" destOrd="0" presId="urn:microsoft.com/office/officeart/2005/8/layout/radial4"/>
    <dgm:cxn modelId="{AD61BE12-1367-4A7B-845E-AC820DB276AA}" type="presOf" srcId="{C091343B-B396-4F91-9BDF-45EF484B3717}" destId="{BFA146B3-DFD8-44EC-AC6C-8AAC84B31D97}" srcOrd="0" destOrd="0" presId="urn:microsoft.com/office/officeart/2005/8/layout/radial4"/>
    <dgm:cxn modelId="{6B555F53-2A4F-490C-A800-54E0A84E8687}" type="presParOf" srcId="{23D9B004-002E-46DE-AEA3-DFEA973A1656}" destId="{BFA146B3-DFD8-44EC-AC6C-8AAC84B31D97}" srcOrd="0" destOrd="0" presId="urn:microsoft.com/office/officeart/2005/8/layout/radial4"/>
    <dgm:cxn modelId="{453F8130-BD36-4832-A146-B7A9BFB6BFAA}" type="presParOf" srcId="{23D9B004-002E-46DE-AEA3-DFEA973A1656}" destId="{9F440C45-D9B7-470A-BB5F-74CCE90504AA}" srcOrd="1" destOrd="0" presId="urn:microsoft.com/office/officeart/2005/8/layout/radial4"/>
    <dgm:cxn modelId="{30BD71E1-B74A-4C40-85C4-FE2A804D0BE1}" type="presParOf" srcId="{23D9B004-002E-46DE-AEA3-DFEA973A1656}" destId="{C764B59F-2A57-4595-A114-DCA163A9794F}" srcOrd="2" destOrd="0" presId="urn:microsoft.com/office/officeart/2005/8/layout/radial4"/>
    <dgm:cxn modelId="{FC7001E7-D448-4AB2-A847-18FAA03B5641}" type="presParOf" srcId="{23D9B004-002E-46DE-AEA3-DFEA973A1656}" destId="{B4F9A329-2A4A-485E-A946-A46C10C69C03}" srcOrd="3" destOrd="0" presId="urn:microsoft.com/office/officeart/2005/8/layout/radial4"/>
    <dgm:cxn modelId="{A211B771-FE0F-44BB-ADE6-5DFB715C9879}" type="presParOf" srcId="{23D9B004-002E-46DE-AEA3-DFEA973A1656}" destId="{3F130052-AF84-438D-9268-E3FC7E7E8337}" srcOrd="4" destOrd="0" presId="urn:microsoft.com/office/officeart/2005/8/layout/radial4"/>
    <dgm:cxn modelId="{CEB18EA8-5354-4A92-85AD-D7D0B8EF810C}" type="presParOf" srcId="{23D9B004-002E-46DE-AEA3-DFEA973A1656}" destId="{06E4715D-882E-454D-9551-AAAC50121876}" srcOrd="5" destOrd="0" presId="urn:microsoft.com/office/officeart/2005/8/layout/radial4"/>
    <dgm:cxn modelId="{50FFD959-93BB-4CDE-8A39-B54D33C1FD2E}" type="presParOf" srcId="{23D9B004-002E-46DE-AEA3-DFEA973A1656}" destId="{939163A3-0E5C-4F2F-97C4-BA7969C6E59D}" srcOrd="6" destOrd="0" presId="urn:microsoft.com/office/officeart/2005/8/layout/radial4"/>
    <dgm:cxn modelId="{9F952665-4262-4722-AFBC-01D9113CF6AF}" type="presParOf" srcId="{23D9B004-002E-46DE-AEA3-DFEA973A1656}" destId="{3F2F94E0-8032-4F90-99DA-79D7835F4278}" srcOrd="7" destOrd="0" presId="urn:microsoft.com/office/officeart/2005/8/layout/radial4"/>
    <dgm:cxn modelId="{FA9BCA5C-FC25-47F3-B426-734309D1C987}" type="presParOf" srcId="{23D9B004-002E-46DE-AEA3-DFEA973A1656}" destId="{10FD09C9-A245-4533-9EAB-23BD836606C0}" srcOrd="8" destOrd="0" presId="urn:microsoft.com/office/officeart/2005/8/layout/radial4"/>
    <dgm:cxn modelId="{D3BCA947-255C-4CCE-8A2C-626ECEC157E6}" type="presParOf" srcId="{23D9B004-002E-46DE-AEA3-DFEA973A1656}" destId="{C56B8AE0-5703-4F02-AA75-B8F862E83687}" srcOrd="9" destOrd="0" presId="urn:microsoft.com/office/officeart/2005/8/layout/radial4"/>
    <dgm:cxn modelId="{3A7A3093-9395-4521-A125-F8102C16273F}" type="presParOf" srcId="{23D9B004-002E-46DE-AEA3-DFEA973A1656}" destId="{47B1A089-4ED2-4DAF-B772-CBE0B63E933C}" srcOrd="10" destOrd="0" presId="urn:microsoft.com/office/officeart/2005/8/layout/radial4"/>
    <dgm:cxn modelId="{DFE34695-067A-4B1D-BD76-02D87A0F63A5}" type="presParOf" srcId="{23D9B004-002E-46DE-AEA3-DFEA973A1656}" destId="{A34BDC75-C7DC-44CF-B93D-B0A7DD0F4C80}" srcOrd="11" destOrd="0" presId="urn:microsoft.com/office/officeart/2005/8/layout/radial4"/>
    <dgm:cxn modelId="{67F72F68-5181-4377-ABB9-2240A9233ECE}" type="presParOf" srcId="{23D9B004-002E-46DE-AEA3-DFEA973A1656}" destId="{3D924775-6075-4F42-A8B5-764AF2CA7B78}" srcOrd="12" destOrd="0" presId="urn:microsoft.com/office/officeart/2005/8/layout/radial4"/>
    <dgm:cxn modelId="{C703BB54-A2A0-42AF-BCEC-4910F0CA266D}" type="presParOf" srcId="{23D9B004-002E-46DE-AEA3-DFEA973A1656}" destId="{90598068-C79E-4473-9EB5-914F5D5E27B5}" srcOrd="13" destOrd="0" presId="urn:microsoft.com/office/officeart/2005/8/layout/radial4"/>
    <dgm:cxn modelId="{571D4CFD-6822-460A-8BC9-AC1520D8856E}" type="presParOf" srcId="{23D9B004-002E-46DE-AEA3-DFEA973A1656}" destId="{AB2979F0-9683-4E2E-BE5A-D30F60D5ABF2}" srcOrd="14" destOrd="0" presId="urn:microsoft.com/office/officeart/2005/8/layout/radial4"/>
    <dgm:cxn modelId="{3856A440-4C08-4133-B8D9-B0D4C193CBFA}" type="presParOf" srcId="{23D9B004-002E-46DE-AEA3-DFEA973A1656}" destId="{FEB0E81E-1F08-4F5F-A316-9C322BADE80F}" srcOrd="15" destOrd="0" presId="urn:microsoft.com/office/officeart/2005/8/layout/radial4"/>
    <dgm:cxn modelId="{2C2C328D-4E19-48A4-A656-645322F3A436}" type="presParOf" srcId="{23D9B004-002E-46DE-AEA3-DFEA973A1656}" destId="{69A2FA62-CC2D-447D-BECC-F2BAF55E46F3}" srcOrd="16" destOrd="0" presId="urn:microsoft.com/office/officeart/2005/8/layout/radial4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F5E8E35-5F3A-4EB0-90E8-5664BB0DBBF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AD59D8-1E2A-4F23-B84C-5FAA0567FD85}">
      <dgm:prSet phldrT="[Текст]" phldr="1"/>
      <dgm:spPr>
        <a:solidFill>
          <a:srgbClr val="FF0000"/>
        </a:solidFill>
      </dgm:spPr>
      <dgm:t>
        <a:bodyPr/>
        <a:lstStyle/>
        <a:p>
          <a:endParaRPr lang="ru-RU" dirty="0"/>
        </a:p>
      </dgm:t>
    </dgm:pt>
    <dgm:pt modelId="{CBEE4E1A-6535-40C0-87CF-492F7429C2D2}" type="parTrans" cxnId="{3542B1E6-DC00-4502-9A92-6D308FEE6F44}">
      <dgm:prSet/>
      <dgm:spPr/>
      <dgm:t>
        <a:bodyPr/>
        <a:lstStyle/>
        <a:p>
          <a:endParaRPr lang="ru-RU"/>
        </a:p>
      </dgm:t>
    </dgm:pt>
    <dgm:pt modelId="{8ECE8EBD-B9C9-4B86-A270-43F289A01083}" type="sibTrans" cxnId="{3542B1E6-DC00-4502-9A92-6D308FEE6F44}">
      <dgm:prSet/>
      <dgm:spPr/>
      <dgm:t>
        <a:bodyPr/>
        <a:lstStyle/>
        <a:p>
          <a:endParaRPr lang="ru-RU"/>
        </a:p>
      </dgm:t>
    </dgm:pt>
    <dgm:pt modelId="{141A8892-C4CF-407B-93A8-E2BC6844B684}">
      <dgm:prSet phldrT="[Текст]" custT="1"/>
      <dgm:spPr>
        <a:solidFill>
          <a:srgbClr val="66FF66">
            <a:alpha val="89804"/>
          </a:srgbClr>
        </a:solidFill>
      </dgm:spPr>
      <dgm:t>
        <a:bodyPr/>
        <a:lstStyle/>
        <a:p>
          <a:r>
            <a:rPr lang="ru-RU" sz="1600" u="sng" dirty="0" smtClean="0"/>
            <a:t>Аналитические формы</a:t>
          </a:r>
          <a:r>
            <a:rPr lang="ru-RU" sz="1600" dirty="0" smtClean="0"/>
            <a:t> – проведение анкетирования, социологические опросы, социометрии.</a:t>
          </a:r>
          <a:endParaRPr lang="ru-RU" sz="1600" dirty="0"/>
        </a:p>
      </dgm:t>
    </dgm:pt>
    <dgm:pt modelId="{1C1BC067-240B-4B5B-B531-EF10760A0727}" type="parTrans" cxnId="{470F2936-38F7-4040-8151-D9E96EFFBAA3}">
      <dgm:prSet/>
      <dgm:spPr/>
      <dgm:t>
        <a:bodyPr/>
        <a:lstStyle/>
        <a:p>
          <a:endParaRPr lang="ru-RU"/>
        </a:p>
      </dgm:t>
    </dgm:pt>
    <dgm:pt modelId="{894953FC-5452-4037-AADB-3A048D05C22E}" type="sibTrans" cxnId="{470F2936-38F7-4040-8151-D9E96EFFBAA3}">
      <dgm:prSet/>
      <dgm:spPr/>
      <dgm:t>
        <a:bodyPr/>
        <a:lstStyle/>
        <a:p>
          <a:endParaRPr lang="ru-RU"/>
        </a:p>
      </dgm:t>
    </dgm:pt>
    <dgm:pt modelId="{05A1A6E0-980E-42AF-9BB8-DDDCB8C8AF33}">
      <dgm:prSet phldrT="[Текст]" phldr="1" custT="1"/>
      <dgm:spPr>
        <a:solidFill>
          <a:srgbClr val="FF0000"/>
        </a:solidFill>
      </dgm:spPr>
      <dgm:t>
        <a:bodyPr/>
        <a:lstStyle/>
        <a:p>
          <a:endParaRPr lang="ru-RU" sz="1600" dirty="0"/>
        </a:p>
      </dgm:t>
    </dgm:pt>
    <dgm:pt modelId="{B9C61DDC-6EA1-43B7-89A6-503EC6D852CF}" type="parTrans" cxnId="{4D54717C-0EF4-43A9-9D4A-9EBC6E0B4D7F}">
      <dgm:prSet/>
      <dgm:spPr/>
      <dgm:t>
        <a:bodyPr/>
        <a:lstStyle/>
        <a:p>
          <a:endParaRPr lang="ru-RU"/>
        </a:p>
      </dgm:t>
    </dgm:pt>
    <dgm:pt modelId="{A191A333-7056-4F58-9D84-6B1B120BEFB5}" type="sibTrans" cxnId="{4D54717C-0EF4-43A9-9D4A-9EBC6E0B4D7F}">
      <dgm:prSet/>
      <dgm:spPr/>
      <dgm:t>
        <a:bodyPr/>
        <a:lstStyle/>
        <a:p>
          <a:endParaRPr lang="ru-RU"/>
        </a:p>
      </dgm:t>
    </dgm:pt>
    <dgm:pt modelId="{CBC7F598-EF0C-466E-BF5B-0B85115CC55A}">
      <dgm:prSet phldrT="[Текст]" custT="1"/>
      <dgm:spPr>
        <a:solidFill>
          <a:srgbClr val="FF99CC">
            <a:alpha val="89804"/>
          </a:srgbClr>
        </a:solidFill>
      </dgm:spPr>
      <dgm:t>
        <a:bodyPr/>
        <a:lstStyle/>
        <a:p>
          <a:r>
            <a:rPr lang="ru-RU" sz="1600" u="sng" dirty="0" smtClean="0"/>
            <a:t>Познавательные</a:t>
          </a:r>
          <a:r>
            <a:rPr lang="ru-RU" sz="1600" dirty="0" smtClean="0"/>
            <a:t> – родительский клуб «Семейная академия» (секции «В гармонии с ребенком», «7я», «Светлячок»), лекции, собрания, дни открытых дверей, участие в проектах.</a:t>
          </a:r>
          <a:endParaRPr lang="ru-RU" sz="1600" dirty="0"/>
        </a:p>
      </dgm:t>
    </dgm:pt>
    <dgm:pt modelId="{7DE42DCE-4035-45ED-AB0E-E9D1F692C7AE}" type="parTrans" cxnId="{2E9EC0E3-7EB9-4B35-82A5-FF4D4EC66F2F}">
      <dgm:prSet/>
      <dgm:spPr/>
      <dgm:t>
        <a:bodyPr/>
        <a:lstStyle/>
        <a:p>
          <a:endParaRPr lang="ru-RU"/>
        </a:p>
      </dgm:t>
    </dgm:pt>
    <dgm:pt modelId="{05394AEF-8757-48B5-97EC-86830D926B0F}" type="sibTrans" cxnId="{2E9EC0E3-7EB9-4B35-82A5-FF4D4EC66F2F}">
      <dgm:prSet/>
      <dgm:spPr/>
      <dgm:t>
        <a:bodyPr/>
        <a:lstStyle/>
        <a:p>
          <a:endParaRPr lang="ru-RU"/>
        </a:p>
      </dgm:t>
    </dgm:pt>
    <dgm:pt modelId="{1FA96F63-5323-424F-AD43-E16C8B58066C}">
      <dgm:prSet phldrT="[Текст]" phldr="1" custT="1"/>
      <dgm:spPr>
        <a:solidFill>
          <a:srgbClr val="FF0000"/>
        </a:solidFill>
      </dgm:spPr>
      <dgm:t>
        <a:bodyPr/>
        <a:lstStyle/>
        <a:p>
          <a:endParaRPr lang="ru-RU" sz="1600" dirty="0"/>
        </a:p>
      </dgm:t>
    </dgm:pt>
    <dgm:pt modelId="{BCB0FD2A-9AE0-4829-99EF-16F2AE604313}" type="parTrans" cxnId="{9079E408-0852-4856-A9F8-B2642EC849F5}">
      <dgm:prSet/>
      <dgm:spPr/>
      <dgm:t>
        <a:bodyPr/>
        <a:lstStyle/>
        <a:p>
          <a:endParaRPr lang="ru-RU"/>
        </a:p>
      </dgm:t>
    </dgm:pt>
    <dgm:pt modelId="{E6733FBE-DC8D-4DB9-9638-845652F215B6}" type="sibTrans" cxnId="{9079E408-0852-4856-A9F8-B2642EC849F5}">
      <dgm:prSet/>
      <dgm:spPr/>
      <dgm:t>
        <a:bodyPr/>
        <a:lstStyle/>
        <a:p>
          <a:endParaRPr lang="ru-RU"/>
        </a:p>
      </dgm:t>
    </dgm:pt>
    <dgm:pt modelId="{ACA13F5B-F074-4B7A-BDD4-0AC8AD3EBE33}">
      <dgm:prSet phldrT="[Текст]" custT="1"/>
      <dgm:spPr>
        <a:solidFill>
          <a:srgbClr val="66FFFF">
            <a:alpha val="89804"/>
          </a:srgbClr>
        </a:solidFill>
      </dgm:spPr>
      <dgm:t>
        <a:bodyPr/>
        <a:lstStyle/>
        <a:p>
          <a:r>
            <a:rPr lang="ru-RU" sz="1600" u="sng" dirty="0" smtClean="0"/>
            <a:t>Досуговые</a:t>
          </a:r>
          <a:r>
            <a:rPr lang="ru-RU" sz="1600" dirty="0" smtClean="0"/>
            <a:t> – совместные досуги, праздники, участие в выставках, конкурсах, экскурсиях.</a:t>
          </a:r>
          <a:endParaRPr lang="ru-RU" sz="1600" dirty="0"/>
        </a:p>
      </dgm:t>
    </dgm:pt>
    <dgm:pt modelId="{4BE44EA3-CAF3-4CE2-A109-BABF765C4A4B}" type="parTrans" cxnId="{0AE585DE-1FB8-48D5-BDCC-CBF591FA6FDD}">
      <dgm:prSet/>
      <dgm:spPr/>
      <dgm:t>
        <a:bodyPr/>
        <a:lstStyle/>
        <a:p>
          <a:endParaRPr lang="ru-RU"/>
        </a:p>
      </dgm:t>
    </dgm:pt>
    <dgm:pt modelId="{3856A82D-90D3-4E25-89F9-4943EE8274F2}" type="sibTrans" cxnId="{0AE585DE-1FB8-48D5-BDCC-CBF591FA6FDD}">
      <dgm:prSet/>
      <dgm:spPr/>
      <dgm:t>
        <a:bodyPr/>
        <a:lstStyle/>
        <a:p>
          <a:endParaRPr lang="ru-RU"/>
        </a:p>
      </dgm:t>
    </dgm:pt>
    <dgm:pt modelId="{99F74CB8-312B-4360-AFD0-A4A9A5307620}">
      <dgm:prSet custT="1"/>
      <dgm:spPr>
        <a:solidFill>
          <a:srgbClr val="FF0000"/>
        </a:solidFill>
      </dgm:spPr>
      <dgm:t>
        <a:bodyPr/>
        <a:lstStyle/>
        <a:p>
          <a:endParaRPr lang="ru-RU" sz="1600" dirty="0"/>
        </a:p>
      </dgm:t>
    </dgm:pt>
    <dgm:pt modelId="{4699AC33-94C8-43E6-8F9C-03A07B9E1F4E}" type="parTrans" cxnId="{D07ACE18-CDE3-418E-B1E5-444214D4B60B}">
      <dgm:prSet/>
      <dgm:spPr/>
      <dgm:t>
        <a:bodyPr/>
        <a:lstStyle/>
        <a:p>
          <a:endParaRPr lang="ru-RU"/>
        </a:p>
      </dgm:t>
    </dgm:pt>
    <dgm:pt modelId="{8536A62D-03A2-4F6B-988D-B91B074B5499}" type="sibTrans" cxnId="{D07ACE18-CDE3-418E-B1E5-444214D4B60B}">
      <dgm:prSet/>
      <dgm:spPr/>
      <dgm:t>
        <a:bodyPr/>
        <a:lstStyle/>
        <a:p>
          <a:endParaRPr lang="ru-RU"/>
        </a:p>
      </dgm:t>
    </dgm:pt>
    <dgm:pt modelId="{4FE5DEB5-8C1D-49E0-B626-BC9D265F72E1}">
      <dgm:prSet custT="1"/>
      <dgm:spPr>
        <a:solidFill>
          <a:srgbClr val="FFFF66">
            <a:alpha val="89804"/>
          </a:srgbClr>
        </a:solidFill>
      </dgm:spPr>
      <dgm:t>
        <a:bodyPr/>
        <a:lstStyle/>
        <a:p>
          <a:r>
            <a:rPr lang="ru-RU" sz="1600" u="sng" dirty="0" smtClean="0"/>
            <a:t>Информационные</a:t>
          </a:r>
          <a:r>
            <a:rPr lang="ru-RU" sz="1600" dirty="0" smtClean="0"/>
            <a:t> - родительские уголки, творческие выставки, копилки добрых дел, ведение сайта ДОУ, информационных групп в мессенджере </a:t>
          </a:r>
          <a:r>
            <a:rPr lang="en-US" sz="1600" dirty="0" err="1" smtClean="0"/>
            <a:t>Whats</a:t>
          </a:r>
          <a:r>
            <a:rPr lang="en-US" sz="1600" dirty="0" smtClean="0"/>
            <a:t> App</a:t>
          </a:r>
          <a:endParaRPr lang="ru-RU" sz="1600" dirty="0"/>
        </a:p>
      </dgm:t>
    </dgm:pt>
    <dgm:pt modelId="{7A005713-A867-4B0A-B664-C1AD3590F601}" type="parTrans" cxnId="{4FF74508-7D7C-4E8C-9DBF-79454F000386}">
      <dgm:prSet/>
      <dgm:spPr/>
      <dgm:t>
        <a:bodyPr/>
        <a:lstStyle/>
        <a:p>
          <a:endParaRPr lang="ru-RU"/>
        </a:p>
      </dgm:t>
    </dgm:pt>
    <dgm:pt modelId="{5AF85398-56A0-446C-ABE8-BFC7058C3555}" type="sibTrans" cxnId="{4FF74508-7D7C-4E8C-9DBF-79454F000386}">
      <dgm:prSet/>
      <dgm:spPr/>
      <dgm:t>
        <a:bodyPr/>
        <a:lstStyle/>
        <a:p>
          <a:endParaRPr lang="ru-RU"/>
        </a:p>
      </dgm:t>
    </dgm:pt>
    <dgm:pt modelId="{785DC166-4521-413B-9C48-D2AF5E05ED04}" type="pres">
      <dgm:prSet presAssocID="{6F5E8E35-5F3A-4EB0-90E8-5664BB0DBBF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4391D5-F897-433F-9087-BE936AF210E8}" type="pres">
      <dgm:prSet presAssocID="{9AAD59D8-1E2A-4F23-B84C-5FAA0567FD85}" presName="composite" presStyleCnt="0"/>
      <dgm:spPr/>
    </dgm:pt>
    <dgm:pt modelId="{879EA301-81B3-4B57-A880-46B301D827AB}" type="pres">
      <dgm:prSet presAssocID="{9AAD59D8-1E2A-4F23-B84C-5FAA0567FD85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87F705-034B-4502-AC7B-358A0FBE3399}" type="pres">
      <dgm:prSet presAssocID="{9AAD59D8-1E2A-4F23-B84C-5FAA0567FD85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481E25-5041-4214-BC1B-EE8C4B488216}" type="pres">
      <dgm:prSet presAssocID="{8ECE8EBD-B9C9-4B86-A270-43F289A01083}" presName="sp" presStyleCnt="0"/>
      <dgm:spPr/>
    </dgm:pt>
    <dgm:pt modelId="{7014F144-3D42-4622-BF15-CF5515DCFF90}" type="pres">
      <dgm:prSet presAssocID="{05A1A6E0-980E-42AF-9BB8-DDDCB8C8AF33}" presName="composite" presStyleCnt="0"/>
      <dgm:spPr/>
    </dgm:pt>
    <dgm:pt modelId="{62380F25-EB64-4DA8-A6C4-3274B15BCB64}" type="pres">
      <dgm:prSet presAssocID="{05A1A6E0-980E-42AF-9BB8-DDDCB8C8AF33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F012A-5602-4F38-A929-89500377135A}" type="pres">
      <dgm:prSet presAssocID="{05A1A6E0-980E-42AF-9BB8-DDDCB8C8AF33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BC2115-6FB0-41ED-930B-3B4833DA2057}" type="pres">
      <dgm:prSet presAssocID="{A191A333-7056-4F58-9D84-6B1B120BEFB5}" presName="sp" presStyleCnt="0"/>
      <dgm:spPr/>
    </dgm:pt>
    <dgm:pt modelId="{DB30DCCD-9A86-467F-9F05-D584C0E677C8}" type="pres">
      <dgm:prSet presAssocID="{1FA96F63-5323-424F-AD43-E16C8B58066C}" presName="composite" presStyleCnt="0"/>
      <dgm:spPr/>
    </dgm:pt>
    <dgm:pt modelId="{9F48BD42-EC08-4A02-8B02-8EA8DA43778E}" type="pres">
      <dgm:prSet presAssocID="{1FA96F63-5323-424F-AD43-E16C8B58066C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C4813-34EE-4F90-B668-BAA4C8CB4326}" type="pres">
      <dgm:prSet presAssocID="{1FA96F63-5323-424F-AD43-E16C8B58066C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819FE8-97D0-4A8E-9F39-3F24A57D2BD5}" type="pres">
      <dgm:prSet presAssocID="{E6733FBE-DC8D-4DB9-9638-845652F215B6}" presName="sp" presStyleCnt="0"/>
      <dgm:spPr/>
    </dgm:pt>
    <dgm:pt modelId="{396D747A-4EDD-410B-AE15-812177C5923A}" type="pres">
      <dgm:prSet presAssocID="{99F74CB8-312B-4360-AFD0-A4A9A5307620}" presName="composite" presStyleCnt="0"/>
      <dgm:spPr/>
    </dgm:pt>
    <dgm:pt modelId="{CD4F6F2D-633F-4AAB-8CCF-2FE256146B7E}" type="pres">
      <dgm:prSet presAssocID="{99F74CB8-312B-4360-AFD0-A4A9A5307620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9A34EC-84D5-4ECD-97BE-F62CD98366F6}" type="pres">
      <dgm:prSet presAssocID="{99F74CB8-312B-4360-AFD0-A4A9A5307620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74A49A-5113-49B3-A03A-B9B4D3ED0F1C}" type="presOf" srcId="{99F74CB8-312B-4360-AFD0-A4A9A5307620}" destId="{CD4F6F2D-633F-4AAB-8CCF-2FE256146B7E}" srcOrd="0" destOrd="0" presId="urn:microsoft.com/office/officeart/2005/8/layout/chevron2"/>
    <dgm:cxn modelId="{9079E408-0852-4856-A9F8-B2642EC849F5}" srcId="{6F5E8E35-5F3A-4EB0-90E8-5664BB0DBBFA}" destId="{1FA96F63-5323-424F-AD43-E16C8B58066C}" srcOrd="2" destOrd="0" parTransId="{BCB0FD2A-9AE0-4829-99EF-16F2AE604313}" sibTransId="{E6733FBE-DC8D-4DB9-9638-845652F215B6}"/>
    <dgm:cxn modelId="{4196D4AD-FA26-4461-82DA-AC46A0335EB7}" type="presOf" srcId="{05A1A6E0-980E-42AF-9BB8-DDDCB8C8AF33}" destId="{62380F25-EB64-4DA8-A6C4-3274B15BCB64}" srcOrd="0" destOrd="0" presId="urn:microsoft.com/office/officeart/2005/8/layout/chevron2"/>
    <dgm:cxn modelId="{DD3BF2D2-4073-4997-9746-6CCAD93B783C}" type="presOf" srcId="{1FA96F63-5323-424F-AD43-E16C8B58066C}" destId="{9F48BD42-EC08-4A02-8B02-8EA8DA43778E}" srcOrd="0" destOrd="0" presId="urn:microsoft.com/office/officeart/2005/8/layout/chevron2"/>
    <dgm:cxn modelId="{4FF74508-7D7C-4E8C-9DBF-79454F000386}" srcId="{99F74CB8-312B-4360-AFD0-A4A9A5307620}" destId="{4FE5DEB5-8C1D-49E0-B626-BC9D265F72E1}" srcOrd="0" destOrd="0" parTransId="{7A005713-A867-4B0A-B664-C1AD3590F601}" sibTransId="{5AF85398-56A0-446C-ABE8-BFC7058C3555}"/>
    <dgm:cxn modelId="{0AE585DE-1FB8-48D5-BDCC-CBF591FA6FDD}" srcId="{1FA96F63-5323-424F-AD43-E16C8B58066C}" destId="{ACA13F5B-F074-4B7A-BDD4-0AC8AD3EBE33}" srcOrd="0" destOrd="0" parTransId="{4BE44EA3-CAF3-4CE2-A109-BABF765C4A4B}" sibTransId="{3856A82D-90D3-4E25-89F9-4943EE8274F2}"/>
    <dgm:cxn modelId="{68B87BCB-71FA-48DA-A9FF-3C0F7CB4DC0B}" type="presOf" srcId="{4FE5DEB5-8C1D-49E0-B626-BC9D265F72E1}" destId="{099A34EC-84D5-4ECD-97BE-F62CD98366F6}" srcOrd="0" destOrd="0" presId="urn:microsoft.com/office/officeart/2005/8/layout/chevron2"/>
    <dgm:cxn modelId="{3542B1E6-DC00-4502-9A92-6D308FEE6F44}" srcId="{6F5E8E35-5F3A-4EB0-90E8-5664BB0DBBFA}" destId="{9AAD59D8-1E2A-4F23-B84C-5FAA0567FD85}" srcOrd="0" destOrd="0" parTransId="{CBEE4E1A-6535-40C0-87CF-492F7429C2D2}" sibTransId="{8ECE8EBD-B9C9-4B86-A270-43F289A01083}"/>
    <dgm:cxn modelId="{4D66C77E-1716-4C25-99CD-D7F2A24E5015}" type="presOf" srcId="{141A8892-C4CF-407B-93A8-E2BC6844B684}" destId="{4D87F705-034B-4502-AC7B-358A0FBE3399}" srcOrd="0" destOrd="0" presId="urn:microsoft.com/office/officeart/2005/8/layout/chevron2"/>
    <dgm:cxn modelId="{C1A3F522-792B-4D43-9D73-A5E2FE1B2FEA}" type="presOf" srcId="{CBC7F598-EF0C-466E-BF5B-0B85115CC55A}" destId="{DE3F012A-5602-4F38-A929-89500377135A}" srcOrd="0" destOrd="0" presId="urn:microsoft.com/office/officeart/2005/8/layout/chevron2"/>
    <dgm:cxn modelId="{E760DCE3-ACDC-4634-8175-16BCC3997EBB}" type="presOf" srcId="{9AAD59D8-1E2A-4F23-B84C-5FAA0567FD85}" destId="{879EA301-81B3-4B57-A880-46B301D827AB}" srcOrd="0" destOrd="0" presId="urn:microsoft.com/office/officeart/2005/8/layout/chevron2"/>
    <dgm:cxn modelId="{4D54717C-0EF4-43A9-9D4A-9EBC6E0B4D7F}" srcId="{6F5E8E35-5F3A-4EB0-90E8-5664BB0DBBFA}" destId="{05A1A6E0-980E-42AF-9BB8-DDDCB8C8AF33}" srcOrd="1" destOrd="0" parTransId="{B9C61DDC-6EA1-43B7-89A6-503EC6D852CF}" sibTransId="{A191A333-7056-4F58-9D84-6B1B120BEFB5}"/>
    <dgm:cxn modelId="{C78A9431-7681-46CD-AA2C-5468B01834E8}" type="presOf" srcId="{6F5E8E35-5F3A-4EB0-90E8-5664BB0DBBFA}" destId="{785DC166-4521-413B-9C48-D2AF5E05ED04}" srcOrd="0" destOrd="0" presId="urn:microsoft.com/office/officeart/2005/8/layout/chevron2"/>
    <dgm:cxn modelId="{D07ACE18-CDE3-418E-B1E5-444214D4B60B}" srcId="{6F5E8E35-5F3A-4EB0-90E8-5664BB0DBBFA}" destId="{99F74CB8-312B-4360-AFD0-A4A9A5307620}" srcOrd="3" destOrd="0" parTransId="{4699AC33-94C8-43E6-8F9C-03A07B9E1F4E}" sibTransId="{8536A62D-03A2-4F6B-988D-B91B074B5499}"/>
    <dgm:cxn modelId="{470F2936-38F7-4040-8151-D9E96EFFBAA3}" srcId="{9AAD59D8-1E2A-4F23-B84C-5FAA0567FD85}" destId="{141A8892-C4CF-407B-93A8-E2BC6844B684}" srcOrd="0" destOrd="0" parTransId="{1C1BC067-240B-4B5B-B531-EF10760A0727}" sibTransId="{894953FC-5452-4037-AADB-3A048D05C22E}"/>
    <dgm:cxn modelId="{2E9EC0E3-7EB9-4B35-82A5-FF4D4EC66F2F}" srcId="{05A1A6E0-980E-42AF-9BB8-DDDCB8C8AF33}" destId="{CBC7F598-EF0C-466E-BF5B-0B85115CC55A}" srcOrd="0" destOrd="0" parTransId="{7DE42DCE-4035-45ED-AB0E-E9D1F692C7AE}" sibTransId="{05394AEF-8757-48B5-97EC-86830D926B0F}"/>
    <dgm:cxn modelId="{060C7CCC-94A6-47A9-B6E8-C4C2EC98E82C}" type="presOf" srcId="{ACA13F5B-F074-4B7A-BDD4-0AC8AD3EBE33}" destId="{3C6C4813-34EE-4F90-B668-BAA4C8CB4326}" srcOrd="0" destOrd="0" presId="urn:microsoft.com/office/officeart/2005/8/layout/chevron2"/>
    <dgm:cxn modelId="{504C118C-A70A-46E6-BC65-BB9E934DD7BA}" type="presParOf" srcId="{785DC166-4521-413B-9C48-D2AF5E05ED04}" destId="{2C4391D5-F897-433F-9087-BE936AF210E8}" srcOrd="0" destOrd="0" presId="urn:microsoft.com/office/officeart/2005/8/layout/chevron2"/>
    <dgm:cxn modelId="{4E33BE59-7CC1-4DBD-9B31-E29A23949C44}" type="presParOf" srcId="{2C4391D5-F897-433F-9087-BE936AF210E8}" destId="{879EA301-81B3-4B57-A880-46B301D827AB}" srcOrd="0" destOrd="0" presId="urn:microsoft.com/office/officeart/2005/8/layout/chevron2"/>
    <dgm:cxn modelId="{A7160DB6-8370-4C8E-BBAE-7CDD41FA2D5B}" type="presParOf" srcId="{2C4391D5-F897-433F-9087-BE936AF210E8}" destId="{4D87F705-034B-4502-AC7B-358A0FBE3399}" srcOrd="1" destOrd="0" presId="urn:microsoft.com/office/officeart/2005/8/layout/chevron2"/>
    <dgm:cxn modelId="{3F3D32AA-8189-44C8-BD46-57B220E0D8BB}" type="presParOf" srcId="{785DC166-4521-413B-9C48-D2AF5E05ED04}" destId="{DE481E25-5041-4214-BC1B-EE8C4B488216}" srcOrd="1" destOrd="0" presId="urn:microsoft.com/office/officeart/2005/8/layout/chevron2"/>
    <dgm:cxn modelId="{64A00909-2886-4097-B2D3-0B0B2EB28C4B}" type="presParOf" srcId="{785DC166-4521-413B-9C48-D2AF5E05ED04}" destId="{7014F144-3D42-4622-BF15-CF5515DCFF90}" srcOrd="2" destOrd="0" presId="urn:microsoft.com/office/officeart/2005/8/layout/chevron2"/>
    <dgm:cxn modelId="{44F429FB-6ECD-4F54-B6DB-68C16393C6B7}" type="presParOf" srcId="{7014F144-3D42-4622-BF15-CF5515DCFF90}" destId="{62380F25-EB64-4DA8-A6C4-3274B15BCB64}" srcOrd="0" destOrd="0" presId="urn:microsoft.com/office/officeart/2005/8/layout/chevron2"/>
    <dgm:cxn modelId="{A4C1D36C-FA56-4557-B4A0-C9F86C88DA4C}" type="presParOf" srcId="{7014F144-3D42-4622-BF15-CF5515DCFF90}" destId="{DE3F012A-5602-4F38-A929-89500377135A}" srcOrd="1" destOrd="0" presId="urn:microsoft.com/office/officeart/2005/8/layout/chevron2"/>
    <dgm:cxn modelId="{66FF8BF3-5230-45E8-B6C4-3EDA217AE4AC}" type="presParOf" srcId="{785DC166-4521-413B-9C48-D2AF5E05ED04}" destId="{E1BC2115-6FB0-41ED-930B-3B4833DA2057}" srcOrd="3" destOrd="0" presId="urn:microsoft.com/office/officeart/2005/8/layout/chevron2"/>
    <dgm:cxn modelId="{DE86B802-DA4E-4DC7-8720-07A32E267240}" type="presParOf" srcId="{785DC166-4521-413B-9C48-D2AF5E05ED04}" destId="{DB30DCCD-9A86-467F-9F05-D584C0E677C8}" srcOrd="4" destOrd="0" presId="urn:microsoft.com/office/officeart/2005/8/layout/chevron2"/>
    <dgm:cxn modelId="{0CF19D83-A9F2-495F-974B-8DEA90A6298B}" type="presParOf" srcId="{DB30DCCD-9A86-467F-9F05-D584C0E677C8}" destId="{9F48BD42-EC08-4A02-8B02-8EA8DA43778E}" srcOrd="0" destOrd="0" presId="urn:microsoft.com/office/officeart/2005/8/layout/chevron2"/>
    <dgm:cxn modelId="{51FE11A5-C702-4CF0-8CF1-F4939B23E9E3}" type="presParOf" srcId="{DB30DCCD-9A86-467F-9F05-D584C0E677C8}" destId="{3C6C4813-34EE-4F90-B668-BAA4C8CB4326}" srcOrd="1" destOrd="0" presId="urn:microsoft.com/office/officeart/2005/8/layout/chevron2"/>
    <dgm:cxn modelId="{4AF47DDD-CBC6-4DF4-BDD5-46B03FC6BE1D}" type="presParOf" srcId="{785DC166-4521-413B-9C48-D2AF5E05ED04}" destId="{EF819FE8-97D0-4A8E-9F39-3F24A57D2BD5}" srcOrd="5" destOrd="0" presId="urn:microsoft.com/office/officeart/2005/8/layout/chevron2"/>
    <dgm:cxn modelId="{90C1772E-3EC9-4763-B81A-ED5522FB9496}" type="presParOf" srcId="{785DC166-4521-413B-9C48-D2AF5E05ED04}" destId="{396D747A-4EDD-410B-AE15-812177C5923A}" srcOrd="6" destOrd="0" presId="urn:microsoft.com/office/officeart/2005/8/layout/chevron2"/>
    <dgm:cxn modelId="{B66CDB66-B686-479C-8D8C-D49EBCEF71DC}" type="presParOf" srcId="{396D747A-4EDD-410B-AE15-812177C5923A}" destId="{CD4F6F2D-633F-4AAB-8CCF-2FE256146B7E}" srcOrd="0" destOrd="0" presId="urn:microsoft.com/office/officeart/2005/8/layout/chevron2"/>
    <dgm:cxn modelId="{38BCB368-BD53-49A2-BC09-507B0E0AB0EA}" type="presParOf" srcId="{396D747A-4EDD-410B-AE15-812177C5923A}" destId="{099A34EC-84D5-4ECD-97BE-F62CD98366F6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CA6D99-A686-45C2-9F54-81026587EA5C}">
      <dsp:nvSpPr>
        <dsp:cNvPr id="0" name=""/>
        <dsp:cNvSpPr/>
      </dsp:nvSpPr>
      <dsp:spPr>
        <a:xfrm>
          <a:off x="0" y="256600"/>
          <a:ext cx="757242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48FDB-4716-4967-97C8-109779AD4039}">
      <dsp:nvSpPr>
        <dsp:cNvPr id="0" name=""/>
        <dsp:cNvSpPr/>
      </dsp:nvSpPr>
      <dsp:spPr>
        <a:xfrm>
          <a:off x="378621" y="20439"/>
          <a:ext cx="5300699" cy="472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354" tIns="0" rIns="20035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1. </a:t>
          </a:r>
          <a:r>
            <a:rPr lang="ru-RU" sz="1600" b="1" kern="1200" dirty="0" smtClean="0"/>
            <a:t>Педагоги, требующие усиленного внимания</a:t>
          </a:r>
          <a:endParaRPr lang="ru-RU" sz="1600" kern="1200" dirty="0"/>
        </a:p>
      </dsp:txBody>
      <dsp:txXfrm>
        <a:off x="401678" y="43496"/>
        <a:ext cx="5254585" cy="426206"/>
      </dsp:txXfrm>
    </dsp:sp>
    <dsp:sp modelId="{E7DCAF86-E0DF-4AE6-BA76-7F3B1765465B}">
      <dsp:nvSpPr>
        <dsp:cNvPr id="0" name=""/>
        <dsp:cNvSpPr/>
      </dsp:nvSpPr>
      <dsp:spPr>
        <a:xfrm>
          <a:off x="0" y="982360"/>
          <a:ext cx="757242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6B7ACB-F3F0-4FC3-887F-7F91BC135EBA}">
      <dsp:nvSpPr>
        <dsp:cNvPr id="0" name=""/>
        <dsp:cNvSpPr/>
      </dsp:nvSpPr>
      <dsp:spPr>
        <a:xfrm>
          <a:off x="378621" y="746200"/>
          <a:ext cx="5300699" cy="472320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354" tIns="0" rIns="20035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2. </a:t>
          </a:r>
          <a:r>
            <a:rPr lang="ru-RU" sz="1600" b="1" kern="1200" dirty="0" smtClean="0"/>
            <a:t>Активные педагоги с опытом работы</a:t>
          </a:r>
          <a:endParaRPr lang="ru-RU" sz="1600" kern="1200" dirty="0"/>
        </a:p>
      </dsp:txBody>
      <dsp:txXfrm>
        <a:off x="401678" y="769257"/>
        <a:ext cx="5254585" cy="426206"/>
      </dsp:txXfrm>
    </dsp:sp>
    <dsp:sp modelId="{5386AEB8-56BB-4CF3-80F5-93CD6B6B0700}">
      <dsp:nvSpPr>
        <dsp:cNvPr id="0" name=""/>
        <dsp:cNvSpPr/>
      </dsp:nvSpPr>
      <dsp:spPr>
        <a:xfrm>
          <a:off x="0" y="1708120"/>
          <a:ext cx="757242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DAB0B-31F5-4F18-93F1-490147704FEB}">
      <dsp:nvSpPr>
        <dsp:cNvPr id="0" name=""/>
        <dsp:cNvSpPr/>
      </dsp:nvSpPr>
      <dsp:spPr>
        <a:xfrm>
          <a:off x="378621" y="1471960"/>
          <a:ext cx="5300699" cy="472320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354" tIns="0" rIns="20035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3. </a:t>
          </a:r>
          <a:r>
            <a:rPr lang="ru-RU" sz="1600" b="1" kern="1200" dirty="0" smtClean="0"/>
            <a:t>Малоактивные педагоги с опытом работы</a:t>
          </a:r>
          <a:endParaRPr lang="ru-RU" sz="1600" kern="1200" dirty="0"/>
        </a:p>
      </dsp:txBody>
      <dsp:txXfrm>
        <a:off x="401678" y="1495017"/>
        <a:ext cx="5254585" cy="426206"/>
      </dsp:txXfrm>
    </dsp:sp>
    <dsp:sp modelId="{111B9689-850D-47D1-9ECC-6078C0913648}">
      <dsp:nvSpPr>
        <dsp:cNvPr id="0" name=""/>
        <dsp:cNvSpPr/>
      </dsp:nvSpPr>
      <dsp:spPr>
        <a:xfrm>
          <a:off x="0" y="2433879"/>
          <a:ext cx="757242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9655CE-005C-4B89-8ED7-721A815D83F5}">
      <dsp:nvSpPr>
        <dsp:cNvPr id="0" name=""/>
        <dsp:cNvSpPr/>
      </dsp:nvSpPr>
      <dsp:spPr>
        <a:xfrm>
          <a:off x="378621" y="2197719"/>
          <a:ext cx="5300699" cy="47232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354" tIns="0" rIns="20035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4. </a:t>
          </a:r>
          <a:r>
            <a:rPr lang="ru-RU" sz="1600" b="1" kern="1200" dirty="0" smtClean="0"/>
            <a:t>Педагоги-новаторы</a:t>
          </a:r>
          <a:endParaRPr lang="ru-RU" sz="1600" kern="1200" dirty="0"/>
        </a:p>
      </dsp:txBody>
      <dsp:txXfrm>
        <a:off x="401678" y="2220776"/>
        <a:ext cx="5254585" cy="4262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A146B3-DFD8-44EC-AC6C-8AAC84B31D97}">
      <dsp:nvSpPr>
        <dsp:cNvPr id="0" name=""/>
        <dsp:cNvSpPr/>
      </dsp:nvSpPr>
      <dsp:spPr>
        <a:xfrm>
          <a:off x="3225704" y="3121453"/>
          <a:ext cx="1835398" cy="183539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tx1"/>
              </a:solidFill>
            </a:rPr>
            <a:t>Ребенок</a:t>
          </a:r>
          <a:endParaRPr lang="ru-RU" sz="2700" kern="1200" dirty="0">
            <a:solidFill>
              <a:schemeClr val="tx1"/>
            </a:solidFill>
          </a:endParaRPr>
        </a:p>
      </dsp:txBody>
      <dsp:txXfrm>
        <a:off x="3494492" y="3390241"/>
        <a:ext cx="1297822" cy="1297822"/>
      </dsp:txXfrm>
    </dsp:sp>
    <dsp:sp modelId="{9F440C45-D9B7-470A-BB5F-74CCE90504AA}">
      <dsp:nvSpPr>
        <dsp:cNvPr id="0" name=""/>
        <dsp:cNvSpPr/>
      </dsp:nvSpPr>
      <dsp:spPr>
        <a:xfrm rot="10800000">
          <a:off x="645714" y="3777608"/>
          <a:ext cx="2438090" cy="523088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64B59F-2A57-4595-A114-DCA163A9794F}">
      <dsp:nvSpPr>
        <dsp:cNvPr id="0" name=""/>
        <dsp:cNvSpPr/>
      </dsp:nvSpPr>
      <dsp:spPr>
        <a:xfrm>
          <a:off x="3325" y="3525240"/>
          <a:ext cx="1284778" cy="102782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Психолого-диагностическая работа с ребенком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33429" y="3555344"/>
        <a:ext cx="1224570" cy="967615"/>
      </dsp:txXfrm>
    </dsp:sp>
    <dsp:sp modelId="{B4F9A329-2A4A-485E-A946-A46C10C69C03}">
      <dsp:nvSpPr>
        <dsp:cNvPr id="0" name=""/>
        <dsp:cNvSpPr/>
      </dsp:nvSpPr>
      <dsp:spPr>
        <a:xfrm rot="12342857">
          <a:off x="871371" y="2788941"/>
          <a:ext cx="2438090" cy="523088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1419125"/>
            <a:satOff val="5687"/>
            <a:lumOff val="123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130052-AF84-438D-9268-E3FC7E7E8337}">
      <dsp:nvSpPr>
        <dsp:cNvPr id="0" name=""/>
        <dsp:cNvSpPr/>
      </dsp:nvSpPr>
      <dsp:spPr>
        <a:xfrm>
          <a:off x="349705" y="2007650"/>
          <a:ext cx="1284778" cy="1027823"/>
        </a:xfrm>
        <a:prstGeom prst="roundRect">
          <a:avLst>
            <a:gd name="adj" fmla="val 10000"/>
          </a:avLst>
        </a:prstGeom>
        <a:solidFill>
          <a:schemeClr val="accent5">
            <a:hueOff val="-1419125"/>
            <a:satOff val="5687"/>
            <a:lumOff val="12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Анкетирование, 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тестирование родителей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379809" y="2037754"/>
        <a:ext cx="1224570" cy="967615"/>
      </dsp:txXfrm>
    </dsp:sp>
    <dsp:sp modelId="{06E4715D-882E-454D-9551-AAAC50121876}">
      <dsp:nvSpPr>
        <dsp:cNvPr id="0" name=""/>
        <dsp:cNvSpPr/>
      </dsp:nvSpPr>
      <dsp:spPr>
        <a:xfrm rot="13885714">
          <a:off x="1503647" y="1996092"/>
          <a:ext cx="2438090" cy="523088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2838251"/>
            <a:satOff val="11375"/>
            <a:lumOff val="24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9163A3-0E5C-4F2F-97C4-BA7969C6E59D}">
      <dsp:nvSpPr>
        <dsp:cNvPr id="0" name=""/>
        <dsp:cNvSpPr/>
      </dsp:nvSpPr>
      <dsp:spPr>
        <a:xfrm>
          <a:off x="1320241" y="790637"/>
          <a:ext cx="1284778" cy="1027823"/>
        </a:xfrm>
        <a:prstGeom prst="roundRect">
          <a:avLst>
            <a:gd name="adj" fmla="val 10000"/>
          </a:avLst>
        </a:prstGeom>
        <a:solidFill>
          <a:schemeClr val="accent5">
            <a:hueOff val="-2838251"/>
            <a:satOff val="11375"/>
            <a:lumOff val="24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Составление актов обследования на дому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1350345" y="820741"/>
        <a:ext cx="1224570" cy="967615"/>
      </dsp:txXfrm>
    </dsp:sp>
    <dsp:sp modelId="{3F2F94E0-8032-4F90-99DA-79D7835F4278}">
      <dsp:nvSpPr>
        <dsp:cNvPr id="0" name=""/>
        <dsp:cNvSpPr/>
      </dsp:nvSpPr>
      <dsp:spPr>
        <a:xfrm rot="15428571">
          <a:off x="2417312" y="1556094"/>
          <a:ext cx="2438090" cy="523088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4257376"/>
            <a:satOff val="17062"/>
            <a:lumOff val="36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FD09C9-A245-4533-9EAB-23BD836606C0}">
      <dsp:nvSpPr>
        <dsp:cNvPr id="0" name=""/>
        <dsp:cNvSpPr/>
      </dsp:nvSpPr>
      <dsp:spPr>
        <a:xfrm>
          <a:off x="2722705" y="115246"/>
          <a:ext cx="1284778" cy="1027823"/>
        </a:xfrm>
        <a:prstGeom prst="roundRect">
          <a:avLst>
            <a:gd name="adj" fmla="val 10000"/>
          </a:avLst>
        </a:prstGeom>
        <a:solidFill>
          <a:schemeClr val="accent5">
            <a:hueOff val="-4257376"/>
            <a:satOff val="17062"/>
            <a:lumOff val="36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Ежедневные беседы с ребенком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2752809" y="145350"/>
        <a:ext cx="1224570" cy="967615"/>
      </dsp:txXfrm>
    </dsp:sp>
    <dsp:sp modelId="{C56B8AE0-5703-4F02-AA75-B8F862E83687}">
      <dsp:nvSpPr>
        <dsp:cNvPr id="0" name=""/>
        <dsp:cNvSpPr/>
      </dsp:nvSpPr>
      <dsp:spPr>
        <a:xfrm rot="16971429">
          <a:off x="3431404" y="1556094"/>
          <a:ext cx="2438090" cy="523088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5676501"/>
            <a:satOff val="22749"/>
            <a:lumOff val="49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B1A089-4ED2-4DAF-B772-CBE0B63E933C}">
      <dsp:nvSpPr>
        <dsp:cNvPr id="0" name=""/>
        <dsp:cNvSpPr/>
      </dsp:nvSpPr>
      <dsp:spPr>
        <a:xfrm>
          <a:off x="4279323" y="115246"/>
          <a:ext cx="1284778" cy="1027823"/>
        </a:xfrm>
        <a:prstGeom prst="roundRect">
          <a:avLst>
            <a:gd name="adj" fmla="val 10000"/>
          </a:avLst>
        </a:prstGeom>
        <a:solidFill>
          <a:schemeClr val="accent5">
            <a:hueOff val="-5676501"/>
            <a:satOff val="22749"/>
            <a:lumOff val="49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Систематическое консультирование родителей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4309427" y="145350"/>
        <a:ext cx="1224570" cy="967615"/>
      </dsp:txXfrm>
    </dsp:sp>
    <dsp:sp modelId="{A34BDC75-C7DC-44CF-B93D-B0A7DD0F4C80}">
      <dsp:nvSpPr>
        <dsp:cNvPr id="0" name=""/>
        <dsp:cNvSpPr/>
      </dsp:nvSpPr>
      <dsp:spPr>
        <a:xfrm rot="18514286">
          <a:off x="4345070" y="1996092"/>
          <a:ext cx="2438090" cy="523088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7095626"/>
            <a:satOff val="28436"/>
            <a:lumOff val="61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24775-6075-4F42-A8B5-764AF2CA7B78}">
      <dsp:nvSpPr>
        <dsp:cNvPr id="0" name=""/>
        <dsp:cNvSpPr/>
      </dsp:nvSpPr>
      <dsp:spPr>
        <a:xfrm>
          <a:off x="5681787" y="790637"/>
          <a:ext cx="1284778" cy="1027823"/>
        </a:xfrm>
        <a:prstGeom prst="roundRect">
          <a:avLst>
            <a:gd name="adj" fmla="val 10000"/>
          </a:avLst>
        </a:prstGeom>
        <a:solidFill>
          <a:schemeClr val="accent5">
            <a:hueOff val="-7095626"/>
            <a:satOff val="28436"/>
            <a:lumOff val="61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Привлечение родителей к участию в мероприятиях ДОУ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5711891" y="820741"/>
        <a:ext cx="1224570" cy="967615"/>
      </dsp:txXfrm>
    </dsp:sp>
    <dsp:sp modelId="{90598068-C79E-4473-9EB5-914F5D5E27B5}">
      <dsp:nvSpPr>
        <dsp:cNvPr id="0" name=""/>
        <dsp:cNvSpPr/>
      </dsp:nvSpPr>
      <dsp:spPr>
        <a:xfrm rot="20057143">
          <a:off x="4977346" y="2788941"/>
          <a:ext cx="2438090" cy="523088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8514751"/>
            <a:satOff val="34124"/>
            <a:lumOff val="739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979F0-9683-4E2E-BE5A-D30F60D5ABF2}">
      <dsp:nvSpPr>
        <dsp:cNvPr id="0" name=""/>
        <dsp:cNvSpPr/>
      </dsp:nvSpPr>
      <dsp:spPr>
        <a:xfrm>
          <a:off x="6652323" y="2007650"/>
          <a:ext cx="1284778" cy="1027823"/>
        </a:xfrm>
        <a:prstGeom prst="roundRect">
          <a:avLst>
            <a:gd name="adj" fmla="val 10000"/>
          </a:avLst>
        </a:prstGeom>
        <a:solidFill>
          <a:schemeClr val="accent5">
            <a:hueOff val="-8514751"/>
            <a:satOff val="34124"/>
            <a:lumOff val="73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Проведение профилактических бесед с родителями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6682427" y="2037754"/>
        <a:ext cx="1224570" cy="967615"/>
      </dsp:txXfrm>
    </dsp:sp>
    <dsp:sp modelId="{FEB0E81E-1F08-4F5F-A316-9C322BADE80F}">
      <dsp:nvSpPr>
        <dsp:cNvPr id="0" name=""/>
        <dsp:cNvSpPr/>
      </dsp:nvSpPr>
      <dsp:spPr>
        <a:xfrm>
          <a:off x="5203002" y="3777608"/>
          <a:ext cx="2438090" cy="523088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2FA62-CC2D-447D-BECC-F2BAF55E46F3}">
      <dsp:nvSpPr>
        <dsp:cNvPr id="0" name=""/>
        <dsp:cNvSpPr/>
      </dsp:nvSpPr>
      <dsp:spPr>
        <a:xfrm>
          <a:off x="6998703" y="3525240"/>
          <a:ext cx="1284778" cy="1027823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Системное взаимодействие с ОПДН ОМВД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7028807" y="3555344"/>
        <a:ext cx="1224570" cy="96761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9EA301-81B3-4B57-A880-46B301D827AB}">
      <dsp:nvSpPr>
        <dsp:cNvPr id="0" name=""/>
        <dsp:cNvSpPr/>
      </dsp:nvSpPr>
      <dsp:spPr>
        <a:xfrm rot="5400000">
          <a:off x="-156991" y="160574"/>
          <a:ext cx="1046608" cy="732626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-5400000">
        <a:off x="0" y="369896"/>
        <a:ext cx="732626" cy="313982"/>
      </dsp:txXfrm>
    </dsp:sp>
    <dsp:sp modelId="{4D87F705-034B-4502-AC7B-358A0FBE3399}">
      <dsp:nvSpPr>
        <dsp:cNvPr id="0" name=""/>
        <dsp:cNvSpPr/>
      </dsp:nvSpPr>
      <dsp:spPr>
        <a:xfrm rot="5400000">
          <a:off x="4226705" y="-3490495"/>
          <a:ext cx="680295" cy="7668453"/>
        </a:xfrm>
        <a:prstGeom prst="round2SameRect">
          <a:avLst/>
        </a:prstGeom>
        <a:solidFill>
          <a:srgbClr val="66FF66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u="sng" kern="1200" dirty="0" smtClean="0"/>
            <a:t>Аналитические </a:t>
          </a:r>
          <a:r>
            <a:rPr lang="ru-RU" sz="1600" u="sng" kern="1200" dirty="0" smtClean="0"/>
            <a:t>формы</a:t>
          </a:r>
          <a:r>
            <a:rPr lang="ru-RU" sz="1600" kern="1200" dirty="0" smtClean="0"/>
            <a:t> – проведение анкетирования, социологические </a:t>
          </a:r>
          <a:r>
            <a:rPr lang="ru-RU" sz="1600" kern="1200" dirty="0" smtClean="0"/>
            <a:t>опросы, социометрии.</a:t>
          </a:r>
          <a:endParaRPr lang="ru-RU" sz="1600" kern="1200" dirty="0"/>
        </a:p>
      </dsp:txBody>
      <dsp:txXfrm rot="-5400000">
        <a:off x="732627" y="36792"/>
        <a:ext cx="7635244" cy="613877"/>
      </dsp:txXfrm>
    </dsp:sp>
    <dsp:sp modelId="{62380F25-EB64-4DA8-A6C4-3274B15BCB64}">
      <dsp:nvSpPr>
        <dsp:cNvPr id="0" name=""/>
        <dsp:cNvSpPr/>
      </dsp:nvSpPr>
      <dsp:spPr>
        <a:xfrm rot="5400000">
          <a:off x="-156991" y="1057454"/>
          <a:ext cx="1046608" cy="732626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-5400000">
        <a:off x="0" y="1266776"/>
        <a:ext cx="732626" cy="313982"/>
      </dsp:txXfrm>
    </dsp:sp>
    <dsp:sp modelId="{DE3F012A-5602-4F38-A929-89500377135A}">
      <dsp:nvSpPr>
        <dsp:cNvPr id="0" name=""/>
        <dsp:cNvSpPr/>
      </dsp:nvSpPr>
      <dsp:spPr>
        <a:xfrm rot="5400000">
          <a:off x="4226705" y="-2593615"/>
          <a:ext cx="680295" cy="7668453"/>
        </a:xfrm>
        <a:prstGeom prst="round2SameRect">
          <a:avLst/>
        </a:prstGeom>
        <a:solidFill>
          <a:srgbClr val="FF99CC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u="sng" kern="1200" dirty="0" smtClean="0"/>
            <a:t>Познавательные</a:t>
          </a:r>
          <a:r>
            <a:rPr lang="ru-RU" sz="1600" kern="1200" dirty="0" smtClean="0"/>
            <a:t> – родительский клуб «Семейная академия» (секции «В гармонии с ребенком», «7я», «Светлячок»), лекции, собрания, дни открытых </a:t>
          </a:r>
          <a:r>
            <a:rPr lang="ru-RU" sz="1600" kern="1200" dirty="0" smtClean="0"/>
            <a:t>дверей, участие в проектах.</a:t>
          </a:r>
          <a:endParaRPr lang="ru-RU" sz="1600" kern="1200" dirty="0"/>
        </a:p>
      </dsp:txBody>
      <dsp:txXfrm rot="-5400000">
        <a:off x="732627" y="933672"/>
        <a:ext cx="7635244" cy="613877"/>
      </dsp:txXfrm>
    </dsp:sp>
    <dsp:sp modelId="{9F48BD42-EC08-4A02-8B02-8EA8DA43778E}">
      <dsp:nvSpPr>
        <dsp:cNvPr id="0" name=""/>
        <dsp:cNvSpPr/>
      </dsp:nvSpPr>
      <dsp:spPr>
        <a:xfrm rot="5400000">
          <a:off x="-156991" y="1954334"/>
          <a:ext cx="1046608" cy="732626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-5400000">
        <a:off x="0" y="2163656"/>
        <a:ext cx="732626" cy="313982"/>
      </dsp:txXfrm>
    </dsp:sp>
    <dsp:sp modelId="{3C6C4813-34EE-4F90-B668-BAA4C8CB4326}">
      <dsp:nvSpPr>
        <dsp:cNvPr id="0" name=""/>
        <dsp:cNvSpPr/>
      </dsp:nvSpPr>
      <dsp:spPr>
        <a:xfrm rot="5400000">
          <a:off x="4226705" y="-1696735"/>
          <a:ext cx="680295" cy="7668453"/>
        </a:xfrm>
        <a:prstGeom prst="round2SameRect">
          <a:avLst/>
        </a:prstGeom>
        <a:solidFill>
          <a:srgbClr val="66FFFF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u="sng" kern="1200" dirty="0" smtClean="0"/>
            <a:t>Досуговые</a:t>
          </a:r>
          <a:r>
            <a:rPr lang="ru-RU" sz="1600" kern="1200" dirty="0" smtClean="0"/>
            <a:t> – совместные досуги, праздники, участие в выставках, </a:t>
          </a:r>
          <a:r>
            <a:rPr lang="ru-RU" sz="1600" kern="1200" dirty="0" smtClean="0"/>
            <a:t>конкурсах, экскурсиях.</a:t>
          </a:r>
          <a:endParaRPr lang="ru-RU" sz="1600" kern="1200" dirty="0"/>
        </a:p>
      </dsp:txBody>
      <dsp:txXfrm rot="-5400000">
        <a:off x="732627" y="1830552"/>
        <a:ext cx="7635244" cy="613877"/>
      </dsp:txXfrm>
    </dsp:sp>
    <dsp:sp modelId="{CD4F6F2D-633F-4AAB-8CCF-2FE256146B7E}">
      <dsp:nvSpPr>
        <dsp:cNvPr id="0" name=""/>
        <dsp:cNvSpPr/>
      </dsp:nvSpPr>
      <dsp:spPr>
        <a:xfrm rot="5400000">
          <a:off x="-156991" y="2851214"/>
          <a:ext cx="1046608" cy="732626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-5400000">
        <a:off x="0" y="3060536"/>
        <a:ext cx="732626" cy="313982"/>
      </dsp:txXfrm>
    </dsp:sp>
    <dsp:sp modelId="{099A34EC-84D5-4ECD-97BE-F62CD98366F6}">
      <dsp:nvSpPr>
        <dsp:cNvPr id="0" name=""/>
        <dsp:cNvSpPr/>
      </dsp:nvSpPr>
      <dsp:spPr>
        <a:xfrm rot="5400000">
          <a:off x="4226705" y="-799855"/>
          <a:ext cx="680295" cy="7668453"/>
        </a:xfrm>
        <a:prstGeom prst="round2SameRect">
          <a:avLst/>
        </a:prstGeom>
        <a:solidFill>
          <a:srgbClr val="FFFF66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u="sng" kern="1200" dirty="0" smtClean="0"/>
            <a:t>Информационные</a:t>
          </a:r>
          <a:r>
            <a:rPr lang="ru-RU" sz="1600" kern="1200" dirty="0" smtClean="0"/>
            <a:t> </a:t>
          </a:r>
          <a:r>
            <a:rPr lang="ru-RU" sz="1600" kern="1200" dirty="0" smtClean="0"/>
            <a:t>- родительские уголки, творческие выставки, копилки добрых дел, ведение сайта </a:t>
          </a:r>
          <a:r>
            <a:rPr lang="ru-RU" sz="1600" kern="1200" dirty="0" smtClean="0"/>
            <a:t>ДОУ, информационных групп в мессенджере </a:t>
          </a:r>
          <a:r>
            <a:rPr lang="en-US" sz="1600" kern="1200" dirty="0" err="1" smtClean="0"/>
            <a:t>Whats</a:t>
          </a:r>
          <a:r>
            <a:rPr lang="en-US" sz="1600" kern="1200" dirty="0" smtClean="0"/>
            <a:t> App</a:t>
          </a:r>
          <a:endParaRPr lang="ru-RU" sz="1600" kern="1200" dirty="0"/>
        </a:p>
      </dsp:txBody>
      <dsp:txXfrm rot="-5400000">
        <a:off x="732627" y="2727432"/>
        <a:ext cx="7635244" cy="61387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F1392-CEDE-49E4-AD1C-70A79B4697F1}">
      <dsp:nvSpPr>
        <dsp:cNvPr id="0" name=""/>
        <dsp:cNvSpPr/>
      </dsp:nvSpPr>
      <dsp:spPr>
        <a:xfrm>
          <a:off x="2893003" y="1367423"/>
          <a:ext cx="2443592" cy="248012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МКДОУ № 10</a:t>
          </a:r>
          <a:endParaRPr lang="ru-RU" sz="4000" kern="1200" dirty="0"/>
        </a:p>
      </dsp:txBody>
      <dsp:txXfrm>
        <a:off x="3250859" y="1730629"/>
        <a:ext cx="1727880" cy="1753714"/>
      </dsp:txXfrm>
    </dsp:sp>
    <dsp:sp modelId="{7B01E56C-B4F9-4647-8DCE-BE202AD4B69D}">
      <dsp:nvSpPr>
        <dsp:cNvPr id="0" name=""/>
        <dsp:cNvSpPr/>
      </dsp:nvSpPr>
      <dsp:spPr>
        <a:xfrm>
          <a:off x="3391629" y="516"/>
          <a:ext cx="1446340" cy="144634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Узловский художественно-краеведческий музей</a:t>
          </a:r>
          <a:endParaRPr lang="ru-RU" sz="1100" b="1" kern="1200" dirty="0"/>
        </a:p>
      </dsp:txBody>
      <dsp:txXfrm>
        <a:off x="3603441" y="212328"/>
        <a:ext cx="1022716" cy="1022716"/>
      </dsp:txXfrm>
    </dsp:sp>
    <dsp:sp modelId="{DF5E5D41-10D4-4CFC-A719-CA987897D829}">
      <dsp:nvSpPr>
        <dsp:cNvPr id="0" name=""/>
        <dsp:cNvSpPr/>
      </dsp:nvSpPr>
      <dsp:spPr>
        <a:xfrm>
          <a:off x="4498899" y="360290"/>
          <a:ext cx="1446340" cy="144634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Узловская городская централизованная библиотечная система</a:t>
          </a:r>
          <a:endParaRPr lang="ru-RU" sz="1100" b="1" kern="1200" dirty="0"/>
        </a:p>
      </dsp:txBody>
      <dsp:txXfrm>
        <a:off x="4710711" y="572102"/>
        <a:ext cx="1022716" cy="1022716"/>
      </dsp:txXfrm>
    </dsp:sp>
    <dsp:sp modelId="{56B46FC9-5FEC-4452-8DA4-0A8A96E52A0C}">
      <dsp:nvSpPr>
        <dsp:cNvPr id="0" name=""/>
        <dsp:cNvSpPr/>
      </dsp:nvSpPr>
      <dsp:spPr>
        <a:xfrm>
          <a:off x="5183230" y="1302190"/>
          <a:ext cx="1446340" cy="144634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Тульская областная специальная библиотека для слепых</a:t>
          </a:r>
          <a:endParaRPr lang="ru-RU" sz="1100" b="1" kern="1200" dirty="0"/>
        </a:p>
      </dsp:txBody>
      <dsp:txXfrm>
        <a:off x="5395042" y="1514002"/>
        <a:ext cx="1022716" cy="1022716"/>
      </dsp:txXfrm>
    </dsp:sp>
    <dsp:sp modelId="{6EFCD921-2326-488D-B32D-92CB3E4AAA69}">
      <dsp:nvSpPr>
        <dsp:cNvPr id="0" name=""/>
        <dsp:cNvSpPr/>
      </dsp:nvSpPr>
      <dsp:spPr>
        <a:xfrm>
          <a:off x="5183230" y="2466443"/>
          <a:ext cx="1446340" cy="1446340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МБОУ СОШ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 № 7</a:t>
          </a:r>
          <a:endParaRPr lang="ru-RU" sz="1100" b="1" kern="1200" dirty="0"/>
        </a:p>
      </dsp:txBody>
      <dsp:txXfrm>
        <a:off x="5395042" y="2678255"/>
        <a:ext cx="1022716" cy="1022716"/>
      </dsp:txXfrm>
    </dsp:sp>
    <dsp:sp modelId="{10724B10-3CFE-463D-ADB1-8FFEE6F407E7}">
      <dsp:nvSpPr>
        <dsp:cNvPr id="0" name=""/>
        <dsp:cNvSpPr/>
      </dsp:nvSpPr>
      <dsp:spPr>
        <a:xfrm>
          <a:off x="4498899" y="3408343"/>
          <a:ext cx="1446340" cy="144634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Управление ГИБДД</a:t>
          </a:r>
          <a:endParaRPr lang="ru-RU" sz="1100" b="1" kern="1200" dirty="0"/>
        </a:p>
      </dsp:txBody>
      <dsp:txXfrm>
        <a:off x="4710711" y="3620155"/>
        <a:ext cx="1022716" cy="1022716"/>
      </dsp:txXfrm>
    </dsp:sp>
    <dsp:sp modelId="{9B44ED5F-1DDF-466E-8B96-05BE9F047CE6}">
      <dsp:nvSpPr>
        <dsp:cNvPr id="0" name=""/>
        <dsp:cNvSpPr/>
      </dsp:nvSpPr>
      <dsp:spPr>
        <a:xfrm>
          <a:off x="3391629" y="3768117"/>
          <a:ext cx="1446340" cy="144634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Межрегиональная общественная организация ветеранов «Союз десантников»</a:t>
          </a:r>
          <a:endParaRPr lang="ru-RU" sz="1100" b="1" kern="1200" dirty="0"/>
        </a:p>
      </dsp:txBody>
      <dsp:txXfrm>
        <a:off x="3603441" y="3979929"/>
        <a:ext cx="1022716" cy="1022716"/>
      </dsp:txXfrm>
    </dsp:sp>
    <dsp:sp modelId="{D95E1863-463D-41A8-8597-32477E293C11}">
      <dsp:nvSpPr>
        <dsp:cNvPr id="0" name=""/>
        <dsp:cNvSpPr/>
      </dsp:nvSpPr>
      <dsp:spPr>
        <a:xfrm>
          <a:off x="2284359" y="3408343"/>
          <a:ext cx="1446340" cy="144634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Детская школа искусств</a:t>
          </a:r>
          <a:endParaRPr lang="ru-RU" sz="1100" b="1" kern="1200" dirty="0"/>
        </a:p>
      </dsp:txBody>
      <dsp:txXfrm>
        <a:off x="2496171" y="3620155"/>
        <a:ext cx="1022716" cy="1022716"/>
      </dsp:txXfrm>
    </dsp:sp>
    <dsp:sp modelId="{18F2DF17-C895-4776-A0EB-18C946BF767B}">
      <dsp:nvSpPr>
        <dsp:cNvPr id="0" name=""/>
        <dsp:cNvSpPr/>
      </dsp:nvSpPr>
      <dsp:spPr>
        <a:xfrm>
          <a:off x="1600029" y="2466443"/>
          <a:ext cx="1446340" cy="144634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ДДЮТ</a:t>
          </a:r>
          <a:endParaRPr lang="ru-RU" sz="1100" b="1" kern="1200" dirty="0"/>
        </a:p>
      </dsp:txBody>
      <dsp:txXfrm>
        <a:off x="1811841" y="2678255"/>
        <a:ext cx="1022716" cy="1022716"/>
      </dsp:txXfrm>
    </dsp:sp>
    <dsp:sp modelId="{0336BDF8-5400-469C-9A07-C6B7E6F3A934}">
      <dsp:nvSpPr>
        <dsp:cNvPr id="0" name=""/>
        <dsp:cNvSpPr/>
      </dsp:nvSpPr>
      <dsp:spPr>
        <a:xfrm>
          <a:off x="1600029" y="1302190"/>
          <a:ext cx="1446340" cy="1446340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МБУК Молодежный театр</a:t>
          </a:r>
          <a:endParaRPr lang="ru-RU" sz="1100" b="1" kern="1200" dirty="0"/>
        </a:p>
      </dsp:txBody>
      <dsp:txXfrm>
        <a:off x="1811841" y="1514002"/>
        <a:ext cx="1022716" cy="1022716"/>
      </dsp:txXfrm>
    </dsp:sp>
    <dsp:sp modelId="{80146FC0-CCA2-438B-B78B-2C5B82A43287}">
      <dsp:nvSpPr>
        <dsp:cNvPr id="0" name=""/>
        <dsp:cNvSpPr/>
      </dsp:nvSpPr>
      <dsp:spPr>
        <a:xfrm>
          <a:off x="2284359" y="360290"/>
          <a:ext cx="1446340" cy="144634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НОУ ВПО Среднерусская академия современного знания</a:t>
          </a:r>
          <a:endParaRPr lang="ru-RU" sz="1100" b="1" kern="1200" dirty="0"/>
        </a:p>
      </dsp:txBody>
      <dsp:txXfrm>
        <a:off x="2496171" y="572102"/>
        <a:ext cx="1022716" cy="1022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Data" Target="../diagrams/data6.xml"/><Relationship Id="rId7" Type="http://schemas.openxmlformats.org/officeDocument/2006/relationships/diagramData" Target="../diagrams/data7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27.jpeg"/><Relationship Id="rId5" Type="http://schemas.openxmlformats.org/officeDocument/2006/relationships/diagramQuickStyle" Target="../diagrams/quickStyle6.xml"/><Relationship Id="rId10" Type="http://schemas.openxmlformats.org/officeDocument/2006/relationships/diagramColors" Target="../diagrams/colors7.xml"/><Relationship Id="rId4" Type="http://schemas.openxmlformats.org/officeDocument/2006/relationships/diagramLayout" Target="../diagrams/layout6.xml"/><Relationship Id="rId9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diagramData" Target="../diagrams/data8.xml"/><Relationship Id="rId7" Type="http://schemas.openxmlformats.org/officeDocument/2006/relationships/image" Target="../media/image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3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58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diagramColors" Target="../diagrams/colors9.xml"/><Relationship Id="rId10" Type="http://schemas.microsoft.com/office/2007/relationships/diagramDrawing" Target="../diagrams/drawing8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diagramData" Target="../diagrams/data10.xml"/><Relationship Id="rId7" Type="http://schemas.openxmlformats.org/officeDocument/2006/relationships/image" Target="../media/image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010"/>
          <p:cNvPicPr>
            <a:picLocks noChangeAspect="1" noChangeArrowheads="1"/>
          </p:cNvPicPr>
          <p:nvPr/>
        </p:nvPicPr>
        <p:blipFill>
          <a:blip r:embed="rId2">
            <a:lum bright="14000" contrast="14000"/>
          </a:blip>
          <a:srcRect b="4341"/>
          <a:stretch>
            <a:fillRect/>
          </a:stretch>
        </p:blipFill>
        <p:spPr bwMode="auto">
          <a:xfrm>
            <a:off x="0" y="0"/>
            <a:ext cx="9144000" cy="685641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1" y="285728"/>
            <a:ext cx="642942" cy="80367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071670" y="3929066"/>
            <a:ext cx="6643766" cy="1928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Муниципальное казённое дошкольное образовательное учреждение детский сад комбинированного вида № 10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94" y="571480"/>
            <a:ext cx="5297697" cy="3475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0"/>
            <a:ext cx="7586690" cy="1143000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1071546"/>
            <a:ext cx="8358246" cy="5572164"/>
          </a:xfrm>
          <a:prstGeom prst="rect">
            <a:avLst/>
          </a:prstGeom>
          <a:solidFill>
            <a:srgbClr val="3BDE2E">
              <a:alpha val="73000"/>
            </a:srgbClr>
          </a:solidFill>
          <a:ln>
            <a:solidFill>
              <a:srgbClr val="51BB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Воспитательный потенциал развивающей предметно-пространственной среды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1571612"/>
            <a:ext cx="7358114" cy="4572032"/>
          </a:xfrm>
          <a:prstGeom prst="rect">
            <a:avLst/>
          </a:prstGeom>
          <a:solidFill>
            <a:srgbClr val="6168AB"/>
          </a:solidFill>
          <a:ln>
            <a:solidFill>
              <a:srgbClr val="6168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Банк педагогических инициатив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2071678"/>
            <a:ext cx="6429420" cy="3571900"/>
          </a:xfrm>
          <a:prstGeom prst="rect">
            <a:avLst/>
          </a:prstGeom>
          <a:solidFill>
            <a:srgbClr val="E22ABF"/>
          </a:solidFill>
          <a:ln>
            <a:solidFill>
              <a:srgbClr val="6168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Традиции ДОУ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00232" y="2428868"/>
            <a:ext cx="2500330" cy="1357322"/>
          </a:xfrm>
          <a:prstGeom prst="rect">
            <a:avLst/>
          </a:prstGeom>
          <a:solidFill>
            <a:srgbClr val="DDEC20"/>
          </a:solidFill>
          <a:ln>
            <a:solidFill>
              <a:srgbClr val="DDE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Дети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2428868"/>
            <a:ext cx="2500330" cy="13573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Педагоги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00232" y="3857628"/>
            <a:ext cx="2500330" cy="13573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Родители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3857628"/>
            <a:ext cx="2500330" cy="1357322"/>
          </a:xfrm>
          <a:prstGeom prst="rect">
            <a:avLst/>
          </a:prstGeom>
          <a:solidFill>
            <a:srgbClr val="51BB51"/>
          </a:solidFill>
          <a:ln>
            <a:solidFill>
              <a:srgbClr val="51BB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Соц. партнеры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143240" y="3143248"/>
            <a:ext cx="2643206" cy="12858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Воспитательно-образовательная система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28728" y="214290"/>
            <a:ext cx="6286544" cy="714380"/>
          </a:xfrm>
          <a:prstGeom prst="roundRect">
            <a:avLst/>
          </a:prstGeom>
          <a:solidFill>
            <a:srgbClr val="DDEC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МОДЕЛЬ ВОСПИТАТЕЛЬНО-ОБРАЗОВАТЕЛЬНОЙ СИСТЕМЫ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8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42941" cy="80367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796908"/>
          </a:xfrm>
        </p:spPr>
        <p:txBody>
          <a:bodyPr/>
          <a:lstStyle/>
          <a:p>
            <a:r>
              <a:rPr lang="ru-RU" dirty="0" smtClean="0"/>
              <a:t>Освещение деятельности ДОУ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5152" r="2967" b="5927"/>
          <a:stretch>
            <a:fillRect/>
          </a:stretch>
        </p:blipFill>
        <p:spPr bwMode="auto">
          <a:xfrm>
            <a:off x="357158" y="1214422"/>
            <a:ext cx="5000660" cy="2286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000628" y="1928802"/>
            <a:ext cx="3929122" cy="7143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Сайт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учреждения:</a:t>
            </a:r>
          </a:p>
          <a:p>
            <a:pPr lvl="0" algn="ctr">
              <a:spcBef>
                <a:spcPct val="0"/>
              </a:spcBef>
            </a:pPr>
            <a:r>
              <a:rPr lang="en-US" b="1" dirty="0" smtClean="0">
                <a:latin typeface="+mj-lt"/>
                <a:ea typeface="+mj-ea"/>
                <a:cs typeface="+mj-cs"/>
              </a:rPr>
              <a:t>http://uzlovaya10.russia-sad.ru/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2079" t="7260" r="2967" b="16176"/>
          <a:stretch>
            <a:fillRect/>
          </a:stretch>
        </p:blipFill>
        <p:spPr bwMode="auto">
          <a:xfrm>
            <a:off x="3786182" y="3929066"/>
            <a:ext cx="5000660" cy="226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14282" y="4857760"/>
            <a:ext cx="371477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/>
              <a:t>Сообщество в социальной сети ВК:</a:t>
            </a:r>
          </a:p>
          <a:p>
            <a:r>
              <a:rPr lang="en-US" b="1" dirty="0" smtClean="0"/>
              <a:t>https://vk.com/public198433224</a:t>
            </a:r>
            <a:endParaRPr lang="ru-RU" b="1" dirty="0"/>
          </a:p>
        </p:txBody>
      </p:sp>
      <p:pic>
        <p:nvPicPr>
          <p:cNvPr id="9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742955" cy="92869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7229468" cy="439718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Реализация вариативности РППС </a:t>
            </a:r>
            <a:br>
              <a:rPr lang="ru-RU" sz="2400" b="1" dirty="0" smtClean="0"/>
            </a:br>
            <a:r>
              <a:rPr lang="ru-RU" sz="2400" b="1" dirty="0" smtClean="0"/>
              <a:t>на основе комплексно-тематического планирования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2" name="Picture 2" descr="C:\Users\DetSad3\Desktop\Воспитательная система конкурс\IMG_20190918_095541.jpg"/>
          <p:cNvPicPr>
            <a:picLocks noChangeAspect="1" noChangeArrowheads="1"/>
          </p:cNvPicPr>
          <p:nvPr/>
        </p:nvPicPr>
        <p:blipFill>
          <a:blip r:embed="rId2" cstate="print"/>
          <a:srcRect l="25140" t="15152" r="22773"/>
          <a:stretch>
            <a:fillRect/>
          </a:stretch>
        </p:blipFill>
        <p:spPr bwMode="auto">
          <a:xfrm rot="396424">
            <a:off x="6542565" y="1305431"/>
            <a:ext cx="2280475" cy="27860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Picture 3" descr="C:\Users\DetSad3\Desktop\Воспитательная система конкурс\s21617260.jpg"/>
          <p:cNvPicPr>
            <a:picLocks noChangeAspect="1" noChangeArrowheads="1"/>
          </p:cNvPicPr>
          <p:nvPr/>
        </p:nvPicPr>
        <p:blipFill>
          <a:blip r:embed="rId3"/>
          <a:srcRect l="6087" r="9045"/>
          <a:stretch>
            <a:fillRect/>
          </a:stretch>
        </p:blipFill>
        <p:spPr bwMode="auto">
          <a:xfrm>
            <a:off x="3000364" y="1294166"/>
            <a:ext cx="3143272" cy="27777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Picture 4" descr="C:\Users\DetSad3\Desktop\Воспитательная система конкурс\0011-007-.jpg"/>
          <p:cNvPicPr>
            <a:picLocks noChangeAspect="1" noChangeArrowheads="1"/>
          </p:cNvPicPr>
          <p:nvPr/>
        </p:nvPicPr>
        <p:blipFill>
          <a:blip r:embed="rId4" cstate="print"/>
          <a:srcRect t="35672"/>
          <a:stretch>
            <a:fillRect/>
          </a:stretch>
        </p:blipFill>
        <p:spPr bwMode="auto">
          <a:xfrm>
            <a:off x="3000364" y="4572008"/>
            <a:ext cx="3143272" cy="15854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/>
          <a:srcRect l="23377" t="10417" r="23378" b="13819"/>
          <a:stretch>
            <a:fillRect/>
          </a:stretch>
        </p:blipFill>
        <p:spPr bwMode="auto">
          <a:xfrm rot="522008">
            <a:off x="6286512" y="4357694"/>
            <a:ext cx="2643205" cy="21145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2" descr="C:\Users\DetSad3\Desktop\Новая папка\IMG_20200127_103200.jpg"/>
          <p:cNvPicPr>
            <a:picLocks noChangeAspect="1" noChangeArrowheads="1"/>
          </p:cNvPicPr>
          <p:nvPr/>
        </p:nvPicPr>
        <p:blipFill>
          <a:blip r:embed="rId6" cstate="print"/>
          <a:srcRect l="4001"/>
          <a:stretch>
            <a:fillRect/>
          </a:stretch>
        </p:blipFill>
        <p:spPr bwMode="auto">
          <a:xfrm rot="20953022">
            <a:off x="277704" y="4435852"/>
            <a:ext cx="2560088" cy="20896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Picture 3" descr="C:\Users\DetSad3\Desktop\Новая папка\IMG_20200127_103341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 rot="21203903">
            <a:off x="437635" y="1395790"/>
            <a:ext cx="2071702" cy="27622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142852"/>
            <a:ext cx="642941" cy="80367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1071538" y="274638"/>
          <a:ext cx="6858048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85720" y="4857760"/>
          <a:ext cx="3357586" cy="1768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685805" cy="85725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93978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Участие </a:t>
            </a:r>
            <a:r>
              <a:rPr lang="ru-RU" b="1" dirty="0" smtClean="0">
                <a:solidFill>
                  <a:srgbClr val="C00000"/>
                </a:solidFill>
              </a:rPr>
              <a:t>в конкурсах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DetSad3\Desktop\КОНКУРСЫ\конкурсы 20-21\Кремль\фото\IMG_20200926_10525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214422"/>
            <a:ext cx="2740768" cy="3357586"/>
          </a:xfrm>
          <a:prstGeom prst="rect">
            <a:avLst/>
          </a:prstGeom>
          <a:noFill/>
        </p:spPr>
      </p:pic>
      <p:pic>
        <p:nvPicPr>
          <p:cNvPr id="5" name="Picture 2" descr="C:\Users\DetSad3\Desktop\КОНКУРСЫ\конкурсы 20-21\Кремль\фото\IMG-20200926-WA0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10429">
            <a:off x="502605" y="1414737"/>
            <a:ext cx="2079576" cy="2772769"/>
          </a:xfrm>
          <a:prstGeom prst="rect">
            <a:avLst/>
          </a:prstGeom>
          <a:noFill/>
        </p:spPr>
      </p:pic>
      <p:pic>
        <p:nvPicPr>
          <p:cNvPr id="6" name="Picture 3" descr="C:\Users\DetSad3\Desktop\КОНКУРСЫ\конкурсы 20-21\Кремль\фото\IMG-20200928-WA0009.jpg"/>
          <p:cNvPicPr>
            <a:picLocks noChangeAspect="1" noChangeArrowheads="1"/>
          </p:cNvPicPr>
          <p:nvPr/>
        </p:nvPicPr>
        <p:blipFill>
          <a:blip r:embed="rId4"/>
          <a:srcRect t="1886" b="5029"/>
          <a:stretch>
            <a:fillRect/>
          </a:stretch>
        </p:blipFill>
        <p:spPr bwMode="auto">
          <a:xfrm rot="543531">
            <a:off x="6141017" y="1414331"/>
            <a:ext cx="1878128" cy="3108008"/>
          </a:xfrm>
          <a:prstGeom prst="rect">
            <a:avLst/>
          </a:prstGeom>
          <a:noFill/>
        </p:spPr>
      </p:pic>
      <p:pic>
        <p:nvPicPr>
          <p:cNvPr id="7" name="Picture 4" descr="C:\Users\DetSad3\Desktop\КОНКУРСЫ\конкурсы 20-21\Кремль\Алешкина Радислава 6 лет Цирковые наездники ДОУ№ 10 Узлова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90703">
            <a:off x="435680" y="3608816"/>
            <a:ext cx="1982386" cy="2643182"/>
          </a:xfrm>
          <a:prstGeom prst="rect">
            <a:avLst/>
          </a:prstGeom>
          <a:noFill/>
        </p:spPr>
      </p:pic>
      <p:pic>
        <p:nvPicPr>
          <p:cNvPr id="3076" name="Picture 4" descr="IMG-20211129-WA00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335541">
            <a:off x="1857356" y="3500438"/>
            <a:ext cx="2000264" cy="2655217"/>
          </a:xfrm>
          <a:prstGeom prst="rect">
            <a:avLst/>
          </a:prstGeom>
          <a:noFill/>
        </p:spPr>
      </p:pic>
      <p:pic>
        <p:nvPicPr>
          <p:cNvPr id="8" name="Picture 2" descr="C:\Users\DetSad3\Desktop\КОНКУРСЫ\конкурсы 20-21\ПДД сентябрь\IMG_20201006_1005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4071942"/>
            <a:ext cx="2239947" cy="2239947"/>
          </a:xfrm>
          <a:prstGeom prst="rect">
            <a:avLst/>
          </a:prstGeom>
          <a:noFill/>
        </p:spPr>
      </p:pic>
      <p:pic>
        <p:nvPicPr>
          <p:cNvPr id="3078" name="Picture 6" descr="IMG-20211129-WA002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348096">
            <a:off x="6561707" y="3600913"/>
            <a:ext cx="2126054" cy="2725711"/>
          </a:xfrm>
          <a:prstGeom prst="rect">
            <a:avLst/>
          </a:prstGeom>
          <a:noFill/>
        </p:spPr>
      </p:pic>
      <p:pic>
        <p:nvPicPr>
          <p:cNvPr id="11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1" y="214290"/>
            <a:ext cx="714380" cy="89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7943880" cy="72547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Участие воспитанников в </a:t>
            </a:r>
            <a:r>
              <a:rPr lang="ru-RU" sz="3200" dirty="0" smtClean="0"/>
              <a:t>конкурсах 2020-2021</a:t>
            </a:r>
            <a:endParaRPr lang="ru-RU" sz="32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786454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/>
              <a:t>МЕЖДУНАРОДНЫЙ УРОВЕНЬ:</a:t>
            </a:r>
            <a:endParaRPr lang="ru-RU" dirty="0" smtClean="0"/>
          </a:p>
          <a:p>
            <a:r>
              <a:rPr lang="ru-RU" b="1" dirty="0" smtClean="0"/>
              <a:t>- </a:t>
            </a:r>
            <a:r>
              <a:rPr lang="ru-RU" dirty="0" smtClean="0"/>
              <a:t>Международный онлайн конкурс рисунков «Дети кремля», посвященный 500-летию Тульского кремля – Манохина Полина 1 место, 2020 г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РЕГИОНАЛЬНЫЙ УРОВЕНЬ</a:t>
            </a:r>
            <a:r>
              <a:rPr lang="ru-RU" b="1" dirty="0" smtClean="0"/>
              <a:t>:</a:t>
            </a:r>
            <a:endParaRPr lang="ru-RU" dirty="0" smtClean="0"/>
          </a:p>
          <a:p>
            <a:r>
              <a:rPr lang="ru-RU" dirty="0" smtClean="0"/>
              <a:t>- Региональный конкурс «Сохраним планету вместе» - номинация «</a:t>
            </a:r>
            <a:r>
              <a:rPr lang="ru-RU" dirty="0" err="1" smtClean="0"/>
              <a:t>Эколята-дошколята</a:t>
            </a:r>
            <a:r>
              <a:rPr lang="ru-RU" dirty="0" smtClean="0"/>
              <a:t> очень дружные ребята» - Аксёнова Анна – лауреат;</a:t>
            </a:r>
          </a:p>
          <a:p>
            <a:r>
              <a:rPr lang="ru-RU" dirty="0" smtClean="0"/>
              <a:t>- Региональный конкурс «Сохраним планету вместе» - номинация «Панно»  - Исайкин Артемий лауреат;</a:t>
            </a:r>
          </a:p>
          <a:p>
            <a:r>
              <a:rPr lang="ru-RU" dirty="0" smtClean="0"/>
              <a:t>- Областной конкурс рисунков «Стань заметнее! Засветись!» - Алёшкина Радислава – лауреат, приз зрительских симпатий</a:t>
            </a:r>
            <a:r>
              <a:rPr lang="ru-RU" dirty="0" smtClean="0"/>
              <a:t>;</a:t>
            </a:r>
          </a:p>
          <a:p>
            <a:r>
              <a:rPr lang="ru-RU" b="1" dirty="0" smtClean="0"/>
              <a:t>РАЙОННЫЙ УРОВЕНЬ:</a:t>
            </a:r>
            <a:endParaRPr lang="ru-RU" dirty="0" smtClean="0"/>
          </a:p>
          <a:p>
            <a:r>
              <a:rPr lang="ru-RU" dirty="0" smtClean="0"/>
              <a:t>- Районный конкурс чтецов «Болдинская осень» - Кривошей Аделина – 3 место, 2020г.;</a:t>
            </a:r>
          </a:p>
          <a:p>
            <a:r>
              <a:rPr lang="ru-RU" dirty="0" smtClean="0"/>
              <a:t>- Районная познавательная викторина для детей дошкольного возраста «Самый умный» -  Панин Артём – 1 место, 2021 г.;</a:t>
            </a:r>
          </a:p>
          <a:p>
            <a:r>
              <a:rPr lang="ru-RU" dirty="0" smtClean="0"/>
              <a:t>Районный фестиваль детского творчества «Маленькие чудеса – 2021» номинация «Музицирование» - 1 место, 2021 г.;</a:t>
            </a:r>
          </a:p>
          <a:p>
            <a:r>
              <a:rPr lang="ru-RU" dirty="0" smtClean="0"/>
              <a:t>Районный смотр конкурс «Не оставим без дворца ни синицу, ни скворца!» - Грудинина София – лауреат, 2021 г.;</a:t>
            </a:r>
          </a:p>
          <a:p>
            <a:r>
              <a:rPr lang="ru-RU" dirty="0" smtClean="0"/>
              <a:t>Районный смотр конкурс «Не оставим без дворца ни синицу, ни скворца!» - Мамараимов Рустам – лауреат, 2021 г.;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714380" cy="892975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Дополнительные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образовательные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услуги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00232" y="4357694"/>
            <a:ext cx="4972056" cy="2114552"/>
          </a:xfr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ru-RU" dirty="0" smtClean="0"/>
              <a:t>В 2021-2022 учебном году в детском саду начали оказываться дополнительные образовательные услуги речевой и физкультурно-спортивной направленности. </a:t>
            </a:r>
          </a:p>
          <a:p>
            <a:r>
              <a:rPr lang="ru-RU" dirty="0" smtClean="0"/>
              <a:t>Охват </a:t>
            </a:r>
            <a:r>
              <a:rPr lang="ru-RU" dirty="0" smtClean="0"/>
              <a:t>детей </a:t>
            </a:r>
            <a:r>
              <a:rPr lang="ru-RU" dirty="0" smtClean="0"/>
              <a:t>с ОВЗ </a:t>
            </a:r>
            <a:r>
              <a:rPr lang="ru-RU" dirty="0" smtClean="0"/>
              <a:t>услугами дополнительного образования составляет 75 %.</a:t>
            </a:r>
            <a:endParaRPr lang="ru-RU" dirty="0"/>
          </a:p>
        </p:txBody>
      </p:sp>
      <p:pic>
        <p:nvPicPr>
          <p:cNvPr id="5" name="Picture 2" descr="E:\21-22 фото\Доп обрзование новости\IMG_20211119_1525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85861"/>
            <a:ext cx="3810531" cy="2857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E:\21-22 фото\Юные футболисты новости\IMG_20211124_160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285860"/>
            <a:ext cx="3810027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14290"/>
            <a:ext cx="685805" cy="85725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615262" cy="1143000"/>
          </a:xfrm>
        </p:spPr>
        <p:txBody>
          <a:bodyPr>
            <a:noAutofit/>
          </a:bodyPr>
          <a:lstStyle/>
          <a:p>
            <a:r>
              <a:rPr lang="ru-RU" sz="2800" b="1" i="1" dirty="0" smtClean="0"/>
              <a:t>Осуществление преемственных связей </a:t>
            </a:r>
            <a:r>
              <a:rPr lang="ru-RU" sz="2800" b="1" i="1" dirty="0" smtClean="0"/>
              <a:t>на </a:t>
            </a:r>
            <a:r>
              <a:rPr lang="ru-RU" sz="2800" b="1" i="1" dirty="0" smtClean="0"/>
              <a:t>уровнях дошкольного и начального общего образования</a:t>
            </a:r>
            <a:endParaRPr lang="ru-RU" sz="2800" dirty="0"/>
          </a:p>
        </p:txBody>
      </p:sp>
      <p:pic>
        <p:nvPicPr>
          <p:cNvPr id="2050" name="Picture 2" descr="C:\Users\DetSad3\Desktop\экскурсия в школу 7\IMG_20200121_1032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202"/>
          <a:stretch>
            <a:fillRect/>
          </a:stretch>
        </p:blipFill>
        <p:spPr bwMode="auto">
          <a:xfrm>
            <a:off x="214282" y="1714488"/>
            <a:ext cx="2446750" cy="3478027"/>
          </a:xfrm>
          <a:prstGeom prst="rect">
            <a:avLst/>
          </a:prstGeom>
          <a:noFill/>
        </p:spPr>
      </p:pic>
      <p:pic>
        <p:nvPicPr>
          <p:cNvPr id="5" name="Picture 2" descr="C:\Users\DetSad3\Desktop\экскурсия в школу 7\IMG_20200121_103559.jpg"/>
          <p:cNvPicPr>
            <a:picLocks noChangeAspect="1" noChangeArrowheads="1"/>
          </p:cNvPicPr>
          <p:nvPr/>
        </p:nvPicPr>
        <p:blipFill>
          <a:blip r:embed="rId3" cstate="print"/>
          <a:srcRect t="3175"/>
          <a:stretch>
            <a:fillRect/>
          </a:stretch>
        </p:blipFill>
        <p:spPr bwMode="auto">
          <a:xfrm>
            <a:off x="2857488" y="1714488"/>
            <a:ext cx="3000396" cy="2178859"/>
          </a:xfrm>
          <a:prstGeom prst="rect">
            <a:avLst/>
          </a:prstGeom>
          <a:noFill/>
        </p:spPr>
      </p:pic>
      <p:pic>
        <p:nvPicPr>
          <p:cNvPr id="7" name="Picture 4" descr="C:\Users\DetSad3\Desktop\экскурсия в школу 7\IMG_20200121_104055.jpg"/>
          <p:cNvPicPr>
            <a:picLocks noChangeAspect="1" noChangeArrowheads="1"/>
          </p:cNvPicPr>
          <p:nvPr/>
        </p:nvPicPr>
        <p:blipFill>
          <a:blip r:embed="rId4" cstate="print"/>
          <a:srcRect t="3207"/>
          <a:stretch>
            <a:fillRect/>
          </a:stretch>
        </p:blipFill>
        <p:spPr bwMode="auto">
          <a:xfrm>
            <a:off x="2857488" y="4286256"/>
            <a:ext cx="2969683" cy="2155824"/>
          </a:xfrm>
          <a:prstGeom prst="rect">
            <a:avLst/>
          </a:prstGeom>
          <a:noFill/>
        </p:spPr>
      </p:pic>
      <p:pic>
        <p:nvPicPr>
          <p:cNvPr id="8" name="Picture 5" descr="C:\Users\DetSad3\Desktop\экскурсия в школу 7\IMG_20200121_110037.jpg"/>
          <p:cNvPicPr>
            <a:picLocks noChangeAspect="1" noChangeArrowheads="1"/>
          </p:cNvPicPr>
          <p:nvPr/>
        </p:nvPicPr>
        <p:blipFill>
          <a:blip r:embed="rId5" cstate="print"/>
          <a:srcRect l="7500" t="6667" r="10000" b="6667"/>
          <a:stretch>
            <a:fillRect/>
          </a:stretch>
        </p:blipFill>
        <p:spPr bwMode="auto">
          <a:xfrm>
            <a:off x="6000760" y="4214818"/>
            <a:ext cx="2857521" cy="2214578"/>
          </a:xfrm>
          <a:prstGeom prst="rect">
            <a:avLst/>
          </a:prstGeom>
          <a:noFill/>
        </p:spPr>
      </p:pic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214282" y="5357826"/>
            <a:ext cx="2500330" cy="1000132"/>
          </a:xfrm>
          <a:prstGeom prst="snip2DiagRect">
            <a:avLst/>
          </a:prstGeom>
          <a:solidFill>
            <a:srgbClr val="56B1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Экскурсия в библиотеку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МБОУ СОШ № 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2857488" y="3286124"/>
            <a:ext cx="3000396" cy="642942"/>
          </a:xfrm>
          <a:prstGeom prst="snip2DiagRect">
            <a:avLst/>
          </a:prstGeom>
          <a:solidFill>
            <a:srgbClr val="56B1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Посещение урока физкультуры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6000760" y="4071942"/>
            <a:ext cx="2857520" cy="714380"/>
          </a:xfrm>
          <a:prstGeom prst="snip2DiagRect">
            <a:avLst/>
          </a:prstGeom>
          <a:solidFill>
            <a:srgbClr val="56B1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День открытых дверей МБОУ СОШ № 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2857488" y="4071942"/>
            <a:ext cx="3000396" cy="714380"/>
          </a:xfrm>
          <a:prstGeom prst="snip2DiagRect">
            <a:avLst/>
          </a:prstGeom>
          <a:solidFill>
            <a:srgbClr val="56B1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Школа будущего первоклассника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Picture 2" descr="C:\Users\DetSad3\Pictures\фото 2016-2017\Зарничка\фото\DSC028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1714488"/>
            <a:ext cx="2881837" cy="2161378"/>
          </a:xfrm>
          <a:prstGeom prst="rect">
            <a:avLst/>
          </a:prstGeom>
          <a:noFill/>
        </p:spPr>
      </p:pic>
      <p:sp>
        <p:nvSpPr>
          <p:cNvPr id="14" name="Прямоугольник с двумя вырезанными противолежащими углами 13"/>
          <p:cNvSpPr/>
          <p:nvPr/>
        </p:nvSpPr>
        <p:spPr>
          <a:xfrm>
            <a:off x="5929322" y="3286124"/>
            <a:ext cx="2928958" cy="642942"/>
          </a:xfrm>
          <a:prstGeom prst="snip2DiagRect">
            <a:avLst/>
          </a:prstGeom>
          <a:solidFill>
            <a:srgbClr val="56B1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Соревнования «Быстрее, выше, сильнее»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5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214290"/>
            <a:ext cx="971557" cy="121444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7543824" cy="725470"/>
          </a:xfrm>
        </p:spPr>
        <p:txBody>
          <a:bodyPr>
            <a:normAutofit/>
          </a:bodyPr>
          <a:lstStyle/>
          <a:p>
            <a:r>
              <a:rPr lang="ru-RU" sz="2000" b="1" i="1" dirty="0" smtClean="0"/>
              <a:t>Работа с детьми, находящимися </a:t>
            </a:r>
            <a:br>
              <a:rPr lang="ru-RU" sz="2000" b="1" i="1" dirty="0" smtClean="0"/>
            </a:br>
            <a:r>
              <a:rPr lang="ru-RU" sz="2000" b="1" i="1" dirty="0" smtClean="0"/>
              <a:t>в трудной жизненной ситуации</a:t>
            </a:r>
            <a:endParaRPr lang="ru-RU" sz="2000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500034" y="1000108"/>
          <a:ext cx="8286808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214290"/>
            <a:ext cx="642941" cy="80367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Autofit/>
          </a:bodyPr>
          <a:lstStyle/>
          <a:p>
            <a:endParaRPr lang="ru-RU" sz="2800" dirty="0"/>
          </a:p>
        </p:txBody>
      </p:sp>
      <p:pic>
        <p:nvPicPr>
          <p:cNvPr id="7" name="Picture 2" descr="E:\19-20 год фото\утренник для неорганизованных фото\Новая папка\IMG_20191223_113017.jpg"/>
          <p:cNvPicPr>
            <a:picLocks noChangeAspect="1" noChangeArrowheads="1"/>
          </p:cNvPicPr>
          <p:nvPr/>
        </p:nvPicPr>
        <p:blipFill>
          <a:blip r:embed="rId2" cstate="print"/>
          <a:srcRect t="25254" r="24237"/>
          <a:stretch>
            <a:fillRect/>
          </a:stretch>
        </p:blipFill>
        <p:spPr bwMode="auto">
          <a:xfrm>
            <a:off x="6000760" y="1285860"/>
            <a:ext cx="2928958" cy="2167205"/>
          </a:xfrm>
          <a:prstGeom prst="rect">
            <a:avLst/>
          </a:prstGeom>
          <a:ln w="38100" cap="sq">
            <a:solidFill>
              <a:srgbClr val="51BB5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E:\19-20 год фото\утренник для неорганизованных фото\IMG_20191223_111021.jpg"/>
          <p:cNvPicPr>
            <a:picLocks noChangeAspect="1" noChangeArrowheads="1"/>
          </p:cNvPicPr>
          <p:nvPr/>
        </p:nvPicPr>
        <p:blipFill>
          <a:blip r:embed="rId3" cstate="print"/>
          <a:srcRect t="19888" r="14663"/>
          <a:stretch>
            <a:fillRect/>
          </a:stretch>
        </p:blipFill>
        <p:spPr bwMode="auto">
          <a:xfrm>
            <a:off x="214282" y="3786190"/>
            <a:ext cx="3000396" cy="2112511"/>
          </a:xfrm>
          <a:prstGeom prst="rect">
            <a:avLst/>
          </a:prstGeom>
          <a:ln w="38100" cap="sq">
            <a:solidFill>
              <a:srgbClr val="51BB5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 descr="E:\19-20 год фото\утренник для неорганизованных фото\IMG_20191223_114421.jpg"/>
          <p:cNvPicPr>
            <a:picLocks noChangeAspect="1" noChangeArrowheads="1"/>
          </p:cNvPicPr>
          <p:nvPr/>
        </p:nvPicPr>
        <p:blipFill>
          <a:blip r:embed="rId4" cstate="print"/>
          <a:srcRect l="38162" t="35671" r="14486" b="16976"/>
          <a:stretch>
            <a:fillRect/>
          </a:stretch>
        </p:blipFill>
        <p:spPr bwMode="auto">
          <a:xfrm>
            <a:off x="6000760" y="3786189"/>
            <a:ext cx="2928958" cy="2196719"/>
          </a:xfrm>
          <a:prstGeom prst="rect">
            <a:avLst/>
          </a:prstGeom>
          <a:ln w="38100" cap="sq">
            <a:solidFill>
              <a:srgbClr val="51BB5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357290" y="214290"/>
            <a:ext cx="7429552" cy="785818"/>
          </a:xfrm>
          <a:prstGeom prst="roundRect">
            <a:avLst/>
          </a:prstGeom>
          <a:solidFill>
            <a:srgbClr val="92D050"/>
          </a:solidFill>
          <a:ln>
            <a:solidFill>
              <a:srgbClr val="51BB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Организация работы с неорганизованными детьми </a:t>
            </a:r>
          </a:p>
          <a:p>
            <a:pPr algn="ctr"/>
            <a:r>
              <a:rPr lang="ru-RU" sz="2000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рамках функционирования КМЦ</a:t>
            </a:r>
            <a:endParaRPr lang="ru-RU" sz="20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072198" y="2857496"/>
            <a:ext cx="857256" cy="5000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2019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143636" y="5357826"/>
            <a:ext cx="857256" cy="5000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2019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571604" y="5357826"/>
            <a:ext cx="857256" cy="5000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2019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2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290"/>
            <a:ext cx="642941" cy="803676"/>
          </a:xfrm>
          <a:prstGeom prst="rect">
            <a:avLst/>
          </a:prstGeom>
          <a:noFill/>
        </p:spPr>
      </p:pic>
      <p:pic>
        <p:nvPicPr>
          <p:cNvPr id="13314" name="Picture 2" descr="IMG-20211122-WA0013"/>
          <p:cNvPicPr>
            <a:picLocks noChangeAspect="1" noChangeArrowheads="1"/>
          </p:cNvPicPr>
          <p:nvPr/>
        </p:nvPicPr>
        <p:blipFill>
          <a:blip r:embed="rId6"/>
          <a:srcRect t="20588" b="8824"/>
          <a:stretch>
            <a:fillRect/>
          </a:stretch>
        </p:blipFill>
        <p:spPr bwMode="auto">
          <a:xfrm>
            <a:off x="3214678" y="1285860"/>
            <a:ext cx="2500330" cy="2342839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3357554" y="3071810"/>
            <a:ext cx="857256" cy="5000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2021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3316" name="Picture 4" descr="IMG_20210930_094023 (1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1357298"/>
            <a:ext cx="2857520" cy="214314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357158" y="2928934"/>
            <a:ext cx="857256" cy="5000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2020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/>
          <a:srcRect l="37576" t="32515" r="40238" b="23290"/>
          <a:stretch>
            <a:fillRect/>
          </a:stretch>
        </p:blipFill>
        <p:spPr bwMode="auto">
          <a:xfrm>
            <a:off x="3428992" y="3786190"/>
            <a:ext cx="2341288" cy="2622162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3929058" y="5857892"/>
            <a:ext cx="857256" cy="500066"/>
          </a:xfrm>
          <a:prstGeom prst="roundRect">
            <a:avLst>
              <a:gd name="adj" fmla="val 467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2021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04389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Деятельность ДОУ осуществляется на основании лицензии и устава</a:t>
            </a:r>
            <a:endParaRPr lang="ru-RU" b="1" dirty="0"/>
          </a:p>
        </p:txBody>
      </p:sp>
      <p:pic>
        <p:nvPicPr>
          <p:cNvPr id="4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642941" cy="80367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45562" t="21466" r="26040" b="5927"/>
          <a:stretch>
            <a:fillRect/>
          </a:stretch>
        </p:blipFill>
        <p:spPr bwMode="auto">
          <a:xfrm>
            <a:off x="4714876" y="1714488"/>
            <a:ext cx="3180544" cy="457203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45522" t="21723" r="25610" b="5208"/>
          <a:stretch>
            <a:fillRect/>
          </a:stretch>
        </p:blipFill>
        <p:spPr bwMode="auto">
          <a:xfrm>
            <a:off x="785786" y="1714488"/>
            <a:ext cx="3214710" cy="457478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7758138" cy="939784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Реализация принципа межвозрастных и межпоколенческих связей</a:t>
            </a:r>
            <a:endParaRPr lang="ru-RU" sz="2800" dirty="0"/>
          </a:p>
        </p:txBody>
      </p:sp>
      <p:pic>
        <p:nvPicPr>
          <p:cNvPr id="6146" name="Picture 2" descr="E:\19-20 год фото\единый день безопасности 2019\IMG_20190910_1038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48" t="10417" r="27508" b="13819"/>
          <a:stretch>
            <a:fillRect/>
          </a:stretch>
        </p:blipFill>
        <p:spPr bwMode="auto">
          <a:xfrm>
            <a:off x="285720" y="1500174"/>
            <a:ext cx="2897704" cy="23574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DEC2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E:\19-20 год фото\я рисую кремль\IMG_20191212_105618.jpg"/>
          <p:cNvPicPr>
            <a:picLocks noChangeAspect="1" noChangeArrowheads="1"/>
          </p:cNvPicPr>
          <p:nvPr/>
        </p:nvPicPr>
        <p:blipFill>
          <a:blip r:embed="rId3" cstate="print"/>
          <a:srcRect l="5036" t="8839" r="4313" b="12241"/>
          <a:stretch>
            <a:fillRect/>
          </a:stretch>
        </p:blipFill>
        <p:spPr bwMode="auto">
          <a:xfrm>
            <a:off x="285720" y="4162008"/>
            <a:ext cx="2786082" cy="24228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DEC2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5" descr="E:\18-19 год фото\юный иллюстратор 2019\IMG_20190604_114818.jpg"/>
          <p:cNvPicPr>
            <a:picLocks noChangeAspect="1" noChangeArrowheads="1"/>
          </p:cNvPicPr>
          <p:nvPr/>
        </p:nvPicPr>
        <p:blipFill>
          <a:blip r:embed="rId4" cstate="print"/>
          <a:srcRect l="9101" t="21466" r="3832"/>
          <a:stretch>
            <a:fillRect/>
          </a:stretch>
        </p:blipFill>
        <p:spPr bwMode="auto">
          <a:xfrm>
            <a:off x="5786446" y="1500174"/>
            <a:ext cx="3044645" cy="20596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DEC2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 descr="E:\18 год\Юный иллюстратор Тула 5.06.18\_DSC6548.JPG"/>
          <p:cNvPicPr>
            <a:picLocks noChangeAspect="1" noChangeArrowheads="1"/>
          </p:cNvPicPr>
          <p:nvPr/>
        </p:nvPicPr>
        <p:blipFill>
          <a:blip r:embed="rId5" cstate="print"/>
          <a:srcRect l="12121" t="13821" r="9091" b="22132"/>
          <a:stretch>
            <a:fillRect/>
          </a:stretch>
        </p:blipFill>
        <p:spPr bwMode="auto">
          <a:xfrm>
            <a:off x="3500430" y="1500174"/>
            <a:ext cx="2072772" cy="3000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DEC2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/>
          <a:srcRect l="20715" t="29358" r="61044" b="46966"/>
          <a:stretch>
            <a:fillRect/>
          </a:stretch>
        </p:blipFill>
        <p:spPr bwMode="auto">
          <a:xfrm>
            <a:off x="3286116" y="4714884"/>
            <a:ext cx="2643206" cy="1928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DEC2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/>
          <a:srcRect l="29649" t="27780" r="32754" b="23290"/>
          <a:stretch>
            <a:fillRect/>
          </a:stretch>
        </p:blipFill>
        <p:spPr bwMode="auto">
          <a:xfrm>
            <a:off x="5857884" y="3857628"/>
            <a:ext cx="3000396" cy="21954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DEC2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214290"/>
            <a:ext cx="642941" cy="803676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229600" cy="72547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541143343"/>
              </p:ext>
            </p:extLst>
          </p:nvPr>
        </p:nvGraphicFramePr>
        <p:xfrm>
          <a:off x="357158" y="692696"/>
          <a:ext cx="8401080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1214414" y="142852"/>
            <a:ext cx="7072362" cy="42862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Сотрудничество с семьей</a:t>
            </a:r>
            <a:endParaRPr lang="ru-RU" sz="2400" dirty="0"/>
          </a:p>
        </p:txBody>
      </p:sp>
      <p:pic>
        <p:nvPicPr>
          <p:cNvPr id="5" name="Picture 2" descr="C:\Users\DetSad3\Desktop\семинар по инвалидам в дс 46\DSCF69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77816">
            <a:off x="5919695" y="4134918"/>
            <a:ext cx="3166014" cy="237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DetSad3\Desktop\семинар по инвалидам в дс 46\20170512_105416.jpg"/>
          <p:cNvPicPr>
            <a:picLocks noChangeAspect="1" noChangeArrowheads="1"/>
          </p:cNvPicPr>
          <p:nvPr/>
        </p:nvPicPr>
        <p:blipFill>
          <a:blip r:embed="rId7" cstate="print"/>
          <a:srcRect b="24868"/>
          <a:stretch>
            <a:fillRect/>
          </a:stretch>
        </p:blipFill>
        <p:spPr bwMode="auto">
          <a:xfrm>
            <a:off x="3605400" y="4011004"/>
            <a:ext cx="2088026" cy="2653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E:\18-19 год фото\супер мама\Новая папка\DSCF06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84841">
            <a:off x="340323" y="4241486"/>
            <a:ext cx="3024713" cy="2268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2157" y="0"/>
            <a:ext cx="685785" cy="857232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3469806" y="5912895"/>
            <a:ext cx="2428892" cy="857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Секция «Светлячок»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занятия «педагог-родитель-ребенок» 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 rot="21200803">
            <a:off x="766833" y="6137706"/>
            <a:ext cx="2428892" cy="6441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Конкурс «Супер-мама»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 rot="252165">
            <a:off x="6011387" y="6225031"/>
            <a:ext cx="2428892" cy="607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Открытое занятие в рамках «Дня открытых дверей»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443914" cy="79690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Выстраивание связей с социальными партнерами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071546"/>
          <a:ext cx="8229600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142852"/>
            <a:ext cx="642941" cy="80367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357158" y="214290"/>
          <a:ext cx="8358246" cy="664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1" y="285729"/>
            <a:ext cx="642941" cy="80367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0004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Разработаны:</a:t>
            </a:r>
            <a:endParaRPr lang="ru-RU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500042"/>
          <a:ext cx="8229600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Разработаны адаптированные программы:</a:t>
            </a:r>
            <a:endParaRPr lang="ru-RU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214422"/>
          <a:ext cx="8229600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64291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В детском саду функционирует 10 </a:t>
            </a:r>
            <a:r>
              <a:rPr lang="ru-RU" sz="3200" b="1" dirty="0" smtClean="0"/>
              <a:t>групп: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642910" y="1142984"/>
          <a:ext cx="778674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116632"/>
            <a:ext cx="7355226" cy="76700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 ДОУ функционирует </a:t>
            </a:r>
            <a:r>
              <a:rPr lang="ru-RU" sz="3200" b="1" dirty="0" err="1" smtClean="0">
                <a:solidFill>
                  <a:srgbClr val="FF0000"/>
                </a:solidFill>
              </a:rPr>
              <a:t>психолого-медико-педагогиеский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комсилиум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34959" y="1054803"/>
            <a:ext cx="2357454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</a:t>
            </a:r>
            <a:r>
              <a:rPr lang="ru-RU" dirty="0" smtClean="0"/>
              <a:t>нализ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347551" y="2812814"/>
            <a:ext cx="2357454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планирование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347550" y="3649429"/>
            <a:ext cx="235745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прогноз развития, </a:t>
            </a:r>
          </a:p>
          <a:p>
            <a:pPr algn="ctr"/>
            <a:r>
              <a:rPr lang="ru-RU" dirty="0" smtClean="0"/>
              <a:t>обучения, воспитания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362863" y="4557482"/>
            <a:ext cx="235745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сопровождение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387527" y="5431940"/>
            <a:ext cx="235745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контроль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347551" y="6302547"/>
            <a:ext cx="235745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оценка результатов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83568" y="4583601"/>
            <a:ext cx="2071702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профилактика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228184" y="4542025"/>
            <a:ext cx="2071702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коррекция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32240" y="1933569"/>
            <a:ext cx="2388077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обследование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705" y="4149495"/>
            <a:ext cx="4206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934" y="1495708"/>
            <a:ext cx="4206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705" y="2365617"/>
            <a:ext cx="420660" cy="40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934" y="3241442"/>
            <a:ext cx="4206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705" y="5055332"/>
            <a:ext cx="4206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11" y="5964369"/>
            <a:ext cx="4206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трелка вправо 16"/>
          <p:cNvSpPr/>
          <p:nvPr/>
        </p:nvSpPr>
        <p:spPr>
          <a:xfrm>
            <a:off x="2755270" y="4682317"/>
            <a:ext cx="576970" cy="35977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>
            <a:off x="5744981" y="4627628"/>
            <a:ext cx="483203" cy="359774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642941" cy="80367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116632"/>
            <a:ext cx="7268416" cy="706090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Кадровый потенциал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500438"/>
            <a:ext cx="392909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Образовательный уровень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137551732"/>
              </p:ext>
            </p:extLst>
          </p:nvPr>
        </p:nvGraphicFramePr>
        <p:xfrm>
          <a:off x="214282" y="4264572"/>
          <a:ext cx="4214842" cy="2379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786314" y="3500438"/>
            <a:ext cx="392909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Квалификационная категория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4035812469"/>
              </p:ext>
            </p:extLst>
          </p:nvPr>
        </p:nvGraphicFramePr>
        <p:xfrm>
          <a:off x="4554350" y="4000504"/>
          <a:ext cx="4232492" cy="2643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Содержимое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463162266"/>
              </p:ext>
            </p:extLst>
          </p:nvPr>
        </p:nvGraphicFramePr>
        <p:xfrm>
          <a:off x="607190" y="876153"/>
          <a:ext cx="8179651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1" y="285729"/>
            <a:ext cx="642941" cy="803676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10974677"/>
              </p:ext>
            </p:extLst>
          </p:nvPr>
        </p:nvGraphicFramePr>
        <p:xfrm>
          <a:off x="785786" y="1285860"/>
          <a:ext cx="7572428" cy="285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428728" y="357166"/>
            <a:ext cx="6858048" cy="642942"/>
          </a:xfrm>
          <a:prstGeom prst="roundRect">
            <a:avLst/>
          </a:prstGeom>
          <a:solidFill>
            <a:srgbClr val="71CB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К</a:t>
            </a:r>
            <a:r>
              <a:rPr lang="ru-RU" sz="2000" b="1" dirty="0" smtClean="0">
                <a:solidFill>
                  <a:schemeClr val="tx1"/>
                </a:solidFill>
              </a:rPr>
              <a:t>адровые условия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2000232" y="4214818"/>
          <a:ext cx="4905388" cy="2389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6" name="Picture 2" descr="C:\Users\DetSad3\Desktop\Воспитательная система конкурс\загружено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1" y="285729"/>
            <a:ext cx="642941" cy="80367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640</Words>
  <Application>Microsoft Office PowerPoint</Application>
  <PresentationFormat>Экран (4:3)</PresentationFormat>
  <Paragraphs>186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Деятельность ДОУ осуществляется на основании лицензии и устава</vt:lpstr>
      <vt:lpstr>Слайд 3</vt:lpstr>
      <vt:lpstr>Разработаны:</vt:lpstr>
      <vt:lpstr>Разработаны адаптированные программы:</vt:lpstr>
      <vt:lpstr>В детском саду функционирует 10 групп: </vt:lpstr>
      <vt:lpstr>В ДОУ функционирует психолого-медико-педагогиеский комсилиум</vt:lpstr>
      <vt:lpstr>Кадровый потенциал</vt:lpstr>
      <vt:lpstr>Слайд 9</vt:lpstr>
      <vt:lpstr>Слайд 10</vt:lpstr>
      <vt:lpstr>Освещение деятельности ДОУ</vt:lpstr>
      <vt:lpstr>Реализация вариативности РППС  на основе комплексно-тематического планирования </vt:lpstr>
      <vt:lpstr>Слайд 13</vt:lpstr>
      <vt:lpstr>Участие в конкурсах</vt:lpstr>
      <vt:lpstr>Участие воспитанников в конкурсах 2020-2021</vt:lpstr>
      <vt:lpstr>Дополнительные  образовательные услуги</vt:lpstr>
      <vt:lpstr>Осуществление преемственных связей на уровнях дошкольного и начального общего образования</vt:lpstr>
      <vt:lpstr>Работа с детьми, находящимися  в трудной жизненной ситуации</vt:lpstr>
      <vt:lpstr>Слайд 19</vt:lpstr>
      <vt:lpstr>Реализация принципа межвозрастных и межпоколенческих связей</vt:lpstr>
      <vt:lpstr>Слайд 21</vt:lpstr>
      <vt:lpstr>Выстраивание связей с социальными партнерами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DetSad3</dc:creator>
  <cp:lastModifiedBy>DetSad3</cp:lastModifiedBy>
  <cp:revision>160</cp:revision>
  <dcterms:created xsi:type="dcterms:W3CDTF">2020-01-21T16:59:42Z</dcterms:created>
  <dcterms:modified xsi:type="dcterms:W3CDTF">2021-12-14T13:40:52Z</dcterms:modified>
</cp:coreProperties>
</file>